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2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116576-9F7E-4CAD-9684-49AE30B5EC01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01772748-C7DD-4839-B264-7D1D5AE0EE1B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102 TATRAZYNA</a:t>
          </a:r>
          <a:endParaRPr lang="pl-PL" dirty="0">
            <a:solidFill>
              <a:srgbClr val="FF0000"/>
            </a:solidFill>
          </a:endParaRPr>
        </a:p>
      </dgm:t>
    </dgm:pt>
    <dgm:pt modelId="{49E0E13F-0727-44A5-A1A5-0974BC3B8B2C}" type="parTrans" cxnId="{700D20B4-B74F-4FD5-8C01-D30CF827FC7C}">
      <dgm:prSet/>
      <dgm:spPr/>
      <dgm:t>
        <a:bodyPr/>
        <a:lstStyle/>
        <a:p>
          <a:endParaRPr lang="pl-PL"/>
        </a:p>
      </dgm:t>
    </dgm:pt>
    <dgm:pt modelId="{A15C704B-9595-417E-ADCC-7CF9ABB2DF6C}" type="sibTrans" cxnId="{700D20B4-B74F-4FD5-8C01-D30CF827FC7C}">
      <dgm:prSet/>
      <dgm:spPr/>
      <dgm:t>
        <a:bodyPr/>
        <a:lstStyle/>
        <a:p>
          <a:endParaRPr lang="pl-PL"/>
        </a:p>
      </dgm:t>
    </dgm:pt>
    <dgm:pt modelId="{11EC2C2F-EC08-4663-852A-F2F2C296EDB8}">
      <dgm:prSet phldrT="[Tekst]"/>
      <dgm:spPr/>
      <dgm:t>
        <a:bodyPr/>
        <a:lstStyle/>
        <a:p>
          <a:r>
            <a:rPr lang="pl-PL" dirty="0" smtClean="0"/>
            <a:t>Reakcje alergiczne, bezsenność</a:t>
          </a:r>
          <a:endParaRPr lang="pl-PL" dirty="0"/>
        </a:p>
      </dgm:t>
    </dgm:pt>
    <dgm:pt modelId="{B36CCF90-831E-44B3-95D7-F6D5286B1F15}" type="parTrans" cxnId="{7C489D29-A76E-4E91-87EA-A0335726342E}">
      <dgm:prSet/>
      <dgm:spPr/>
      <dgm:t>
        <a:bodyPr/>
        <a:lstStyle/>
        <a:p>
          <a:endParaRPr lang="pl-PL"/>
        </a:p>
      </dgm:t>
    </dgm:pt>
    <dgm:pt modelId="{FA60EDA8-2385-4723-96EE-E1BAF18EB065}" type="sibTrans" cxnId="{7C489D29-A76E-4E91-87EA-A0335726342E}">
      <dgm:prSet/>
      <dgm:spPr/>
      <dgm:t>
        <a:bodyPr/>
        <a:lstStyle/>
        <a:p>
          <a:endParaRPr lang="pl-PL"/>
        </a:p>
      </dgm:t>
    </dgm:pt>
    <dgm:pt modelId="{9AFC667B-D947-44A4-AE39-7AF28C7D9CED}">
      <dgm:prSet phldrT="[Tekst]"/>
      <dgm:spPr/>
      <dgm:t>
        <a:bodyPr/>
        <a:lstStyle/>
        <a:p>
          <a:r>
            <a:rPr lang="pl-PL" dirty="0" smtClean="0"/>
            <a:t>Podejrzany o ADHD</a:t>
          </a:r>
          <a:endParaRPr lang="pl-PL" dirty="0"/>
        </a:p>
      </dgm:t>
    </dgm:pt>
    <dgm:pt modelId="{3F00D0E0-5430-4767-A8B6-434F2C68743E}" type="parTrans" cxnId="{8E1C7219-1237-44BA-A1C7-4B2BBC28C860}">
      <dgm:prSet/>
      <dgm:spPr/>
      <dgm:t>
        <a:bodyPr/>
        <a:lstStyle/>
        <a:p>
          <a:endParaRPr lang="pl-PL"/>
        </a:p>
      </dgm:t>
    </dgm:pt>
    <dgm:pt modelId="{9DDA904A-79F9-45E2-B5D9-3B00ABC19690}" type="sibTrans" cxnId="{8E1C7219-1237-44BA-A1C7-4B2BBC28C860}">
      <dgm:prSet/>
      <dgm:spPr/>
      <dgm:t>
        <a:bodyPr/>
        <a:lstStyle/>
        <a:p>
          <a:endParaRPr lang="pl-PL"/>
        </a:p>
      </dgm:t>
    </dgm:pt>
    <dgm:pt modelId="{424BB4D7-DB00-49F7-A299-C5FEA287C50C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104 Żółcień </a:t>
          </a:r>
          <a:r>
            <a:rPr lang="pl-PL" dirty="0" err="1" smtClean="0">
              <a:solidFill>
                <a:srgbClr val="FF0000"/>
              </a:solidFill>
            </a:rPr>
            <a:t>Chinolinowa</a:t>
          </a:r>
          <a:endParaRPr lang="pl-PL" dirty="0">
            <a:solidFill>
              <a:srgbClr val="FF0000"/>
            </a:solidFill>
          </a:endParaRPr>
        </a:p>
      </dgm:t>
    </dgm:pt>
    <dgm:pt modelId="{5F32A987-C5B8-46D7-B531-23547331F131}" type="parTrans" cxnId="{C9FB9E7B-192C-4E09-9F3A-FC5BE94DEB16}">
      <dgm:prSet/>
      <dgm:spPr/>
      <dgm:t>
        <a:bodyPr/>
        <a:lstStyle/>
        <a:p>
          <a:endParaRPr lang="pl-PL"/>
        </a:p>
      </dgm:t>
    </dgm:pt>
    <dgm:pt modelId="{1E814D9A-D88B-4C49-8564-77C3150294A9}" type="sibTrans" cxnId="{C9FB9E7B-192C-4E09-9F3A-FC5BE94DEB16}">
      <dgm:prSet/>
      <dgm:spPr/>
      <dgm:t>
        <a:bodyPr/>
        <a:lstStyle/>
        <a:p>
          <a:endParaRPr lang="pl-PL"/>
        </a:p>
      </dgm:t>
    </dgm:pt>
    <dgm:pt modelId="{BDBA2CC2-EE57-4892-970A-345E9E08F52B}">
      <dgm:prSet phldrT="[Tekst]"/>
      <dgm:spPr/>
      <dgm:t>
        <a:bodyPr/>
        <a:lstStyle/>
        <a:p>
          <a:r>
            <a:rPr lang="pl-PL" dirty="0" smtClean="0"/>
            <a:t>Reakcje alergiczne</a:t>
          </a:r>
          <a:endParaRPr lang="pl-PL" dirty="0"/>
        </a:p>
      </dgm:t>
    </dgm:pt>
    <dgm:pt modelId="{F51253CF-7A51-4FC9-A0E3-3796CA5AB0EE}" type="parTrans" cxnId="{478041A1-03F1-4C2C-8A3D-2AD11C8D84C0}">
      <dgm:prSet/>
      <dgm:spPr/>
      <dgm:t>
        <a:bodyPr/>
        <a:lstStyle/>
        <a:p>
          <a:endParaRPr lang="pl-PL"/>
        </a:p>
      </dgm:t>
    </dgm:pt>
    <dgm:pt modelId="{EDDED29A-9162-4603-B86F-FABB806D6CAC}" type="sibTrans" cxnId="{478041A1-03F1-4C2C-8A3D-2AD11C8D84C0}">
      <dgm:prSet/>
      <dgm:spPr/>
      <dgm:t>
        <a:bodyPr/>
        <a:lstStyle/>
        <a:p>
          <a:endParaRPr lang="pl-PL"/>
        </a:p>
      </dgm:t>
    </dgm:pt>
    <dgm:pt modelId="{2680DF8F-9C49-4EDD-B761-B36CDCC7A30A}">
      <dgm:prSet phldrT="[Tekst]"/>
      <dgm:spPr/>
      <dgm:t>
        <a:bodyPr/>
        <a:lstStyle/>
        <a:p>
          <a:r>
            <a:rPr lang="pl-PL" dirty="0" smtClean="0"/>
            <a:t>Podejrzany o ADHD</a:t>
          </a:r>
          <a:endParaRPr lang="pl-PL" dirty="0"/>
        </a:p>
      </dgm:t>
    </dgm:pt>
    <dgm:pt modelId="{BB4EFE71-2674-4001-A85C-D34A1315C44F}" type="parTrans" cxnId="{56EC2109-C66F-4D90-88F5-9EA93920907B}">
      <dgm:prSet/>
      <dgm:spPr/>
      <dgm:t>
        <a:bodyPr/>
        <a:lstStyle/>
        <a:p>
          <a:endParaRPr lang="pl-PL"/>
        </a:p>
      </dgm:t>
    </dgm:pt>
    <dgm:pt modelId="{FA042DFF-8B86-41C0-A737-358E09DECB12}" type="sibTrans" cxnId="{56EC2109-C66F-4D90-88F5-9EA93920907B}">
      <dgm:prSet/>
      <dgm:spPr/>
      <dgm:t>
        <a:bodyPr/>
        <a:lstStyle/>
        <a:p>
          <a:endParaRPr lang="pl-PL"/>
        </a:p>
      </dgm:t>
    </dgm:pt>
    <dgm:pt modelId="{9FF5F65E-A6BF-41A7-A727-FBC6E3B1CD65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110 Żółcień Pomarańczowa</a:t>
          </a:r>
          <a:endParaRPr lang="pl-PL" dirty="0">
            <a:solidFill>
              <a:srgbClr val="FF0000"/>
            </a:solidFill>
          </a:endParaRPr>
        </a:p>
      </dgm:t>
    </dgm:pt>
    <dgm:pt modelId="{DDC963C6-9074-4A5F-B9A5-07D7302A1FB0}" type="parTrans" cxnId="{BD609D4C-E525-45A1-9691-042C49860C71}">
      <dgm:prSet/>
      <dgm:spPr/>
      <dgm:t>
        <a:bodyPr/>
        <a:lstStyle/>
        <a:p>
          <a:endParaRPr lang="pl-PL"/>
        </a:p>
      </dgm:t>
    </dgm:pt>
    <dgm:pt modelId="{5F25B1E5-DFA9-4EEC-887D-AB88BADFC27F}" type="sibTrans" cxnId="{BD609D4C-E525-45A1-9691-042C49860C71}">
      <dgm:prSet/>
      <dgm:spPr/>
      <dgm:t>
        <a:bodyPr/>
        <a:lstStyle/>
        <a:p>
          <a:endParaRPr lang="pl-PL"/>
        </a:p>
      </dgm:t>
    </dgm:pt>
    <dgm:pt modelId="{40D3A070-E424-4F26-8D67-6144DAC2ABAB}">
      <dgm:prSet phldrT="[Tekst]"/>
      <dgm:spPr/>
      <dgm:t>
        <a:bodyPr/>
        <a:lstStyle/>
        <a:p>
          <a:r>
            <a:rPr lang="pl-PL" dirty="0" smtClean="0"/>
            <a:t>Reakcje alergiczne</a:t>
          </a:r>
          <a:endParaRPr lang="pl-PL" dirty="0"/>
        </a:p>
      </dgm:t>
    </dgm:pt>
    <dgm:pt modelId="{51AD3219-906F-4CBE-858D-E1DF8BCC705D}" type="parTrans" cxnId="{B2C86229-52E3-4F11-8EAE-CAE1852FDE1D}">
      <dgm:prSet/>
      <dgm:spPr/>
      <dgm:t>
        <a:bodyPr/>
        <a:lstStyle/>
        <a:p>
          <a:endParaRPr lang="pl-PL"/>
        </a:p>
      </dgm:t>
    </dgm:pt>
    <dgm:pt modelId="{E47C46B1-2231-4C11-A708-F3E932D006C0}" type="sibTrans" cxnId="{B2C86229-52E3-4F11-8EAE-CAE1852FDE1D}">
      <dgm:prSet/>
      <dgm:spPr/>
      <dgm:t>
        <a:bodyPr/>
        <a:lstStyle/>
        <a:p>
          <a:endParaRPr lang="pl-PL"/>
        </a:p>
      </dgm:t>
    </dgm:pt>
    <dgm:pt modelId="{FA86FCED-F40C-4BC2-AFCA-CB8B06A298B9}">
      <dgm:prSet phldrT="[Tekst]"/>
      <dgm:spPr/>
      <dgm:t>
        <a:bodyPr/>
        <a:lstStyle/>
        <a:p>
          <a:r>
            <a:rPr lang="pl-PL" dirty="0" smtClean="0"/>
            <a:t>Podejrzany o ADHD</a:t>
          </a:r>
          <a:endParaRPr lang="pl-PL" dirty="0"/>
        </a:p>
      </dgm:t>
    </dgm:pt>
    <dgm:pt modelId="{D8DA78D2-FF53-42A7-8B4A-5F5CFEEDB465}" type="parTrans" cxnId="{C2AFE5E3-C9AE-4AC1-AD7B-0B91E8F58510}">
      <dgm:prSet/>
      <dgm:spPr/>
      <dgm:t>
        <a:bodyPr/>
        <a:lstStyle/>
        <a:p>
          <a:endParaRPr lang="pl-PL"/>
        </a:p>
      </dgm:t>
    </dgm:pt>
    <dgm:pt modelId="{9EA81CF0-A0AA-488E-A6ED-E2B88AA19509}" type="sibTrans" cxnId="{C2AFE5E3-C9AE-4AC1-AD7B-0B91E8F58510}">
      <dgm:prSet/>
      <dgm:spPr/>
      <dgm:t>
        <a:bodyPr/>
        <a:lstStyle/>
        <a:p>
          <a:endParaRPr lang="pl-PL"/>
        </a:p>
      </dgm:t>
    </dgm:pt>
    <dgm:pt modelId="{8A5D3563-BEA0-4EDE-99B3-B29C1D8F1AB2}">
      <dgm:prSet phldrT="[Tekst]"/>
      <dgm:spPr/>
      <dgm:t>
        <a:bodyPr/>
        <a:lstStyle/>
        <a:p>
          <a:r>
            <a:rPr lang="pl-PL" b="1" i="0" u="sng" dirty="0" smtClean="0">
              <a:solidFill>
                <a:schemeClr val="tx1"/>
              </a:solidFill>
            </a:rPr>
            <a:t>Występowanie: </a:t>
          </a:r>
          <a:r>
            <a:rPr lang="pl-PL" dirty="0" smtClean="0"/>
            <a:t>napoje w proszku, sztuczne miody, esencje owocowe, musztardy, napoje bezalkoholowe, zupy w proszku, galaretki, dżemy;</a:t>
          </a:r>
          <a:endParaRPr lang="pl-PL" dirty="0"/>
        </a:p>
      </dgm:t>
    </dgm:pt>
    <dgm:pt modelId="{10346A5D-79C9-42FE-B85C-98F8BF6BEC1C}" type="parTrans" cxnId="{400B97AE-2677-4B7C-8DCA-B223FC195AAB}">
      <dgm:prSet/>
      <dgm:spPr/>
    </dgm:pt>
    <dgm:pt modelId="{5B631056-F608-41E3-8130-2F7ED9D6B843}" type="sibTrans" cxnId="{400B97AE-2677-4B7C-8DCA-B223FC195AAB}">
      <dgm:prSet/>
      <dgm:spPr/>
    </dgm:pt>
    <dgm:pt modelId="{DFF9F3ED-116D-4FDB-95E6-7E45498C8369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napoje gazowane, cukierki na kaszel, lody, galaretki do ciast;</a:t>
          </a:r>
          <a:endParaRPr lang="pl-PL" dirty="0"/>
        </a:p>
      </dgm:t>
    </dgm:pt>
    <dgm:pt modelId="{B2C51572-5811-4A23-820C-B98EDC58CAAB}" type="parTrans" cxnId="{18BD9B19-2A0C-44AC-A239-518178DA0F65}">
      <dgm:prSet/>
      <dgm:spPr/>
    </dgm:pt>
    <dgm:pt modelId="{CD72CE5A-D0E5-44DD-9D44-3C184AFE396E}" type="sibTrans" cxnId="{18BD9B19-2A0C-44AC-A239-518178DA0F65}">
      <dgm:prSet/>
      <dgm:spPr/>
    </dgm:pt>
    <dgm:pt modelId="{8C0C586B-7C74-4788-AF7F-AA753B7B4606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gumy do żucia, żele, musztardy, zupy w proszku, marmolady, płatki zbożowe, marmolady;</a:t>
          </a:r>
          <a:endParaRPr lang="pl-PL" dirty="0"/>
        </a:p>
      </dgm:t>
    </dgm:pt>
    <dgm:pt modelId="{35D77042-26B6-41FE-BCBC-0D7F724EF0FC}" type="parTrans" cxnId="{216E12B8-79D9-48B7-B6E9-1056E54542A1}">
      <dgm:prSet/>
      <dgm:spPr/>
    </dgm:pt>
    <dgm:pt modelId="{622AE25D-D9C8-4F20-8173-DA01A37EF2C1}" type="sibTrans" cxnId="{216E12B8-79D9-48B7-B6E9-1056E54542A1}">
      <dgm:prSet/>
      <dgm:spPr/>
    </dgm:pt>
    <dgm:pt modelId="{1C662322-89B9-43CC-B19A-AC9DCE4BFED3}" type="pres">
      <dgm:prSet presAssocID="{A0116576-9F7E-4CAD-9684-49AE30B5EC0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BCADF80-A5AE-4208-82AA-D78ED8DB9E3C}" type="pres">
      <dgm:prSet presAssocID="{01772748-C7DD-4839-B264-7D1D5AE0EE1B}" presName="linNode" presStyleCnt="0"/>
      <dgm:spPr/>
    </dgm:pt>
    <dgm:pt modelId="{65A2455C-CF45-4CDA-94DF-ACA81E85BDCC}" type="pres">
      <dgm:prSet presAssocID="{01772748-C7DD-4839-B264-7D1D5AE0EE1B}" presName="parentText" presStyleLbl="node1" presStyleIdx="0" presStyleCnt="3" custLinFactNeighborX="-1171" custLinFactNeighborY="-312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E77C89-2200-4853-86F4-06DC6164334C}" type="pres">
      <dgm:prSet presAssocID="{01772748-C7DD-4839-B264-7D1D5AE0EE1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EBB988A-E0B8-40E6-B2F7-CD999E7ABE80}" type="pres">
      <dgm:prSet presAssocID="{A15C704B-9595-417E-ADCC-7CF9ABB2DF6C}" presName="sp" presStyleCnt="0"/>
      <dgm:spPr/>
    </dgm:pt>
    <dgm:pt modelId="{6F1091CA-8B72-419B-BD04-A04A10BD24D2}" type="pres">
      <dgm:prSet presAssocID="{424BB4D7-DB00-49F7-A299-C5FEA287C50C}" presName="linNode" presStyleCnt="0"/>
      <dgm:spPr/>
    </dgm:pt>
    <dgm:pt modelId="{A2C57D41-5D5A-44FD-9039-44CC59CBCF0A}" type="pres">
      <dgm:prSet presAssocID="{424BB4D7-DB00-49F7-A299-C5FEA287C50C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BB7DCC2-E169-476E-874B-956B22143D2D}" type="pres">
      <dgm:prSet presAssocID="{424BB4D7-DB00-49F7-A299-C5FEA287C50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989B8A-F075-4A5C-A30B-11BA31C1D910}" type="pres">
      <dgm:prSet presAssocID="{1E814D9A-D88B-4C49-8564-77C3150294A9}" presName="sp" presStyleCnt="0"/>
      <dgm:spPr/>
    </dgm:pt>
    <dgm:pt modelId="{38D5088C-914B-4D53-ADD7-643D4DDC6DF5}" type="pres">
      <dgm:prSet presAssocID="{9FF5F65E-A6BF-41A7-A727-FBC6E3B1CD65}" presName="linNode" presStyleCnt="0"/>
      <dgm:spPr/>
    </dgm:pt>
    <dgm:pt modelId="{9998B2FB-2D3B-487F-AFF5-A3FAF542DCE9}" type="pres">
      <dgm:prSet presAssocID="{9FF5F65E-A6BF-41A7-A727-FBC6E3B1CD6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56CC516-B35D-4CE3-AF8F-30A13E125310}" type="pres">
      <dgm:prSet presAssocID="{9FF5F65E-A6BF-41A7-A727-FBC6E3B1CD6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D609D4C-E525-45A1-9691-042C49860C71}" srcId="{A0116576-9F7E-4CAD-9684-49AE30B5EC01}" destId="{9FF5F65E-A6BF-41A7-A727-FBC6E3B1CD65}" srcOrd="2" destOrd="0" parTransId="{DDC963C6-9074-4A5F-B9A5-07D7302A1FB0}" sibTransId="{5F25B1E5-DFA9-4EEC-887D-AB88BADFC27F}"/>
    <dgm:cxn modelId="{216E12B8-79D9-48B7-B6E9-1056E54542A1}" srcId="{9FF5F65E-A6BF-41A7-A727-FBC6E3B1CD65}" destId="{8C0C586B-7C74-4788-AF7F-AA753B7B4606}" srcOrd="2" destOrd="0" parTransId="{35D77042-26B6-41FE-BCBC-0D7F724EF0FC}" sibTransId="{622AE25D-D9C8-4F20-8173-DA01A37EF2C1}"/>
    <dgm:cxn modelId="{49C2DBCD-6B6F-4F8C-AF3C-59DB54175E7E}" type="presOf" srcId="{BDBA2CC2-EE57-4892-970A-345E9E08F52B}" destId="{6BB7DCC2-E169-476E-874B-956B22143D2D}" srcOrd="0" destOrd="0" presId="urn:microsoft.com/office/officeart/2005/8/layout/vList5"/>
    <dgm:cxn modelId="{8E1C7219-1237-44BA-A1C7-4B2BBC28C860}" srcId="{01772748-C7DD-4839-B264-7D1D5AE0EE1B}" destId="{9AFC667B-D947-44A4-AE39-7AF28C7D9CED}" srcOrd="1" destOrd="0" parTransId="{3F00D0E0-5430-4767-A8B6-434F2C68743E}" sibTransId="{9DDA904A-79F9-45E2-B5D9-3B00ABC19690}"/>
    <dgm:cxn modelId="{C9FB9E7B-192C-4E09-9F3A-FC5BE94DEB16}" srcId="{A0116576-9F7E-4CAD-9684-49AE30B5EC01}" destId="{424BB4D7-DB00-49F7-A299-C5FEA287C50C}" srcOrd="1" destOrd="0" parTransId="{5F32A987-C5B8-46D7-B531-23547331F131}" sibTransId="{1E814D9A-D88B-4C49-8564-77C3150294A9}"/>
    <dgm:cxn modelId="{B2C86229-52E3-4F11-8EAE-CAE1852FDE1D}" srcId="{9FF5F65E-A6BF-41A7-A727-FBC6E3B1CD65}" destId="{40D3A070-E424-4F26-8D67-6144DAC2ABAB}" srcOrd="0" destOrd="0" parTransId="{51AD3219-906F-4CBE-858D-E1DF8BCC705D}" sibTransId="{E47C46B1-2231-4C11-A708-F3E932D006C0}"/>
    <dgm:cxn modelId="{7C489D29-A76E-4E91-87EA-A0335726342E}" srcId="{01772748-C7DD-4839-B264-7D1D5AE0EE1B}" destId="{11EC2C2F-EC08-4663-852A-F2F2C296EDB8}" srcOrd="0" destOrd="0" parTransId="{B36CCF90-831E-44B3-95D7-F6D5286B1F15}" sibTransId="{FA60EDA8-2385-4723-96EE-E1BAF18EB065}"/>
    <dgm:cxn modelId="{BFFC99C7-C5A1-44FA-A86C-412388C8647D}" type="presOf" srcId="{40D3A070-E424-4F26-8D67-6144DAC2ABAB}" destId="{F56CC516-B35D-4CE3-AF8F-30A13E125310}" srcOrd="0" destOrd="0" presId="urn:microsoft.com/office/officeart/2005/8/layout/vList5"/>
    <dgm:cxn modelId="{1822FC96-7563-4F44-8D7B-0C9C0F612712}" type="presOf" srcId="{8C0C586B-7C74-4788-AF7F-AA753B7B4606}" destId="{F56CC516-B35D-4CE3-AF8F-30A13E125310}" srcOrd="0" destOrd="2" presId="urn:microsoft.com/office/officeart/2005/8/layout/vList5"/>
    <dgm:cxn modelId="{56EC2109-C66F-4D90-88F5-9EA93920907B}" srcId="{424BB4D7-DB00-49F7-A299-C5FEA287C50C}" destId="{2680DF8F-9C49-4EDD-B761-B36CDCC7A30A}" srcOrd="1" destOrd="0" parTransId="{BB4EFE71-2674-4001-A85C-D34A1315C44F}" sibTransId="{FA042DFF-8B86-41C0-A737-358E09DECB12}"/>
    <dgm:cxn modelId="{2879629C-A685-4D8D-AF17-739D58EDB0EB}" type="presOf" srcId="{01772748-C7DD-4839-B264-7D1D5AE0EE1B}" destId="{65A2455C-CF45-4CDA-94DF-ACA81E85BDCC}" srcOrd="0" destOrd="0" presId="urn:microsoft.com/office/officeart/2005/8/layout/vList5"/>
    <dgm:cxn modelId="{51037900-D4E4-44CA-8C65-92FB5F5BA76B}" type="presOf" srcId="{424BB4D7-DB00-49F7-A299-C5FEA287C50C}" destId="{A2C57D41-5D5A-44FD-9039-44CC59CBCF0A}" srcOrd="0" destOrd="0" presId="urn:microsoft.com/office/officeart/2005/8/layout/vList5"/>
    <dgm:cxn modelId="{74BB073A-64AD-4157-90AB-5F526AF732AE}" type="presOf" srcId="{2680DF8F-9C49-4EDD-B761-B36CDCC7A30A}" destId="{6BB7DCC2-E169-476E-874B-956B22143D2D}" srcOrd="0" destOrd="1" presId="urn:microsoft.com/office/officeart/2005/8/layout/vList5"/>
    <dgm:cxn modelId="{2018F8D0-441E-4403-82EA-B602A58EE3DA}" type="presOf" srcId="{9FF5F65E-A6BF-41A7-A727-FBC6E3B1CD65}" destId="{9998B2FB-2D3B-487F-AFF5-A3FAF542DCE9}" srcOrd="0" destOrd="0" presId="urn:microsoft.com/office/officeart/2005/8/layout/vList5"/>
    <dgm:cxn modelId="{BA6907AC-AC4A-4458-97CD-69B484C47A14}" type="presOf" srcId="{A0116576-9F7E-4CAD-9684-49AE30B5EC01}" destId="{1C662322-89B9-43CC-B19A-AC9DCE4BFED3}" srcOrd="0" destOrd="0" presId="urn:microsoft.com/office/officeart/2005/8/layout/vList5"/>
    <dgm:cxn modelId="{700D20B4-B74F-4FD5-8C01-D30CF827FC7C}" srcId="{A0116576-9F7E-4CAD-9684-49AE30B5EC01}" destId="{01772748-C7DD-4839-B264-7D1D5AE0EE1B}" srcOrd="0" destOrd="0" parTransId="{49E0E13F-0727-44A5-A1A5-0974BC3B8B2C}" sibTransId="{A15C704B-9595-417E-ADCC-7CF9ABB2DF6C}"/>
    <dgm:cxn modelId="{805936DE-E1D9-4223-8474-6A515496BC32}" type="presOf" srcId="{11EC2C2F-EC08-4663-852A-F2F2C296EDB8}" destId="{D0E77C89-2200-4853-86F4-06DC6164334C}" srcOrd="0" destOrd="0" presId="urn:microsoft.com/office/officeart/2005/8/layout/vList5"/>
    <dgm:cxn modelId="{3F1C9A83-7D41-4659-90B2-ACC958A83D1E}" type="presOf" srcId="{9AFC667B-D947-44A4-AE39-7AF28C7D9CED}" destId="{D0E77C89-2200-4853-86F4-06DC6164334C}" srcOrd="0" destOrd="1" presId="urn:microsoft.com/office/officeart/2005/8/layout/vList5"/>
    <dgm:cxn modelId="{478041A1-03F1-4C2C-8A3D-2AD11C8D84C0}" srcId="{424BB4D7-DB00-49F7-A299-C5FEA287C50C}" destId="{BDBA2CC2-EE57-4892-970A-345E9E08F52B}" srcOrd="0" destOrd="0" parTransId="{F51253CF-7A51-4FC9-A0E3-3796CA5AB0EE}" sibTransId="{EDDED29A-9162-4603-B86F-FABB806D6CAC}"/>
    <dgm:cxn modelId="{18BD9B19-2A0C-44AC-A239-518178DA0F65}" srcId="{424BB4D7-DB00-49F7-A299-C5FEA287C50C}" destId="{DFF9F3ED-116D-4FDB-95E6-7E45498C8369}" srcOrd="2" destOrd="0" parTransId="{B2C51572-5811-4A23-820C-B98EDC58CAAB}" sibTransId="{CD72CE5A-D0E5-44DD-9D44-3C184AFE396E}"/>
    <dgm:cxn modelId="{0A68D773-DADD-41A8-B626-A9116573D4B9}" type="presOf" srcId="{FA86FCED-F40C-4BC2-AFCA-CB8B06A298B9}" destId="{F56CC516-B35D-4CE3-AF8F-30A13E125310}" srcOrd="0" destOrd="1" presId="urn:microsoft.com/office/officeart/2005/8/layout/vList5"/>
    <dgm:cxn modelId="{400B97AE-2677-4B7C-8DCA-B223FC195AAB}" srcId="{01772748-C7DD-4839-B264-7D1D5AE0EE1B}" destId="{8A5D3563-BEA0-4EDE-99B3-B29C1D8F1AB2}" srcOrd="2" destOrd="0" parTransId="{10346A5D-79C9-42FE-B85C-98F8BF6BEC1C}" sibTransId="{5B631056-F608-41E3-8130-2F7ED9D6B843}"/>
    <dgm:cxn modelId="{C2AFE5E3-C9AE-4AC1-AD7B-0B91E8F58510}" srcId="{9FF5F65E-A6BF-41A7-A727-FBC6E3B1CD65}" destId="{FA86FCED-F40C-4BC2-AFCA-CB8B06A298B9}" srcOrd="1" destOrd="0" parTransId="{D8DA78D2-FF53-42A7-8B4A-5F5CFEEDB465}" sibTransId="{9EA81CF0-A0AA-488E-A6ED-E2B88AA19509}"/>
    <dgm:cxn modelId="{883CE4A0-F408-4086-9F0D-E75A14B44796}" type="presOf" srcId="{DFF9F3ED-116D-4FDB-95E6-7E45498C8369}" destId="{6BB7DCC2-E169-476E-874B-956B22143D2D}" srcOrd="0" destOrd="2" presId="urn:microsoft.com/office/officeart/2005/8/layout/vList5"/>
    <dgm:cxn modelId="{A88A52C5-263E-41EF-97EC-D531552D0C84}" type="presOf" srcId="{8A5D3563-BEA0-4EDE-99B3-B29C1D8F1AB2}" destId="{D0E77C89-2200-4853-86F4-06DC6164334C}" srcOrd="0" destOrd="2" presId="urn:microsoft.com/office/officeart/2005/8/layout/vList5"/>
    <dgm:cxn modelId="{37816934-22C1-4F3D-A264-033ADF3B85CD}" type="presParOf" srcId="{1C662322-89B9-43CC-B19A-AC9DCE4BFED3}" destId="{7BCADF80-A5AE-4208-82AA-D78ED8DB9E3C}" srcOrd="0" destOrd="0" presId="urn:microsoft.com/office/officeart/2005/8/layout/vList5"/>
    <dgm:cxn modelId="{64E298D3-17EC-4255-AD9E-5E5A363CDCDE}" type="presParOf" srcId="{7BCADF80-A5AE-4208-82AA-D78ED8DB9E3C}" destId="{65A2455C-CF45-4CDA-94DF-ACA81E85BDCC}" srcOrd="0" destOrd="0" presId="urn:microsoft.com/office/officeart/2005/8/layout/vList5"/>
    <dgm:cxn modelId="{87FC6789-83DB-458D-9867-FFBE96520381}" type="presParOf" srcId="{7BCADF80-A5AE-4208-82AA-D78ED8DB9E3C}" destId="{D0E77C89-2200-4853-86F4-06DC6164334C}" srcOrd="1" destOrd="0" presId="urn:microsoft.com/office/officeart/2005/8/layout/vList5"/>
    <dgm:cxn modelId="{54EED58B-3D64-486A-B778-830148A34601}" type="presParOf" srcId="{1C662322-89B9-43CC-B19A-AC9DCE4BFED3}" destId="{FEBB988A-E0B8-40E6-B2F7-CD999E7ABE80}" srcOrd="1" destOrd="0" presId="urn:microsoft.com/office/officeart/2005/8/layout/vList5"/>
    <dgm:cxn modelId="{64980D59-1A9B-4FC4-8B6C-4236EA71B810}" type="presParOf" srcId="{1C662322-89B9-43CC-B19A-AC9DCE4BFED3}" destId="{6F1091CA-8B72-419B-BD04-A04A10BD24D2}" srcOrd="2" destOrd="0" presId="urn:microsoft.com/office/officeart/2005/8/layout/vList5"/>
    <dgm:cxn modelId="{46A554BD-6C99-405B-859C-0FEFEAB69A7C}" type="presParOf" srcId="{6F1091CA-8B72-419B-BD04-A04A10BD24D2}" destId="{A2C57D41-5D5A-44FD-9039-44CC59CBCF0A}" srcOrd="0" destOrd="0" presId="urn:microsoft.com/office/officeart/2005/8/layout/vList5"/>
    <dgm:cxn modelId="{D787D4D0-0829-4EF5-8C2B-FC6A30C2AE34}" type="presParOf" srcId="{6F1091CA-8B72-419B-BD04-A04A10BD24D2}" destId="{6BB7DCC2-E169-476E-874B-956B22143D2D}" srcOrd="1" destOrd="0" presId="urn:microsoft.com/office/officeart/2005/8/layout/vList5"/>
    <dgm:cxn modelId="{49566A3C-A87E-480E-9EAD-5CFB15AB3CAE}" type="presParOf" srcId="{1C662322-89B9-43CC-B19A-AC9DCE4BFED3}" destId="{84989B8A-F075-4A5C-A30B-11BA31C1D910}" srcOrd="3" destOrd="0" presId="urn:microsoft.com/office/officeart/2005/8/layout/vList5"/>
    <dgm:cxn modelId="{A4D9B395-8456-4CB4-A457-424EAAAC67B6}" type="presParOf" srcId="{1C662322-89B9-43CC-B19A-AC9DCE4BFED3}" destId="{38D5088C-914B-4D53-ADD7-643D4DDC6DF5}" srcOrd="4" destOrd="0" presId="urn:microsoft.com/office/officeart/2005/8/layout/vList5"/>
    <dgm:cxn modelId="{D98699F9-2B4D-47C9-B088-86B8E4B4B747}" type="presParOf" srcId="{38D5088C-914B-4D53-ADD7-643D4DDC6DF5}" destId="{9998B2FB-2D3B-487F-AFF5-A3FAF542DCE9}" srcOrd="0" destOrd="0" presId="urn:microsoft.com/office/officeart/2005/8/layout/vList5"/>
    <dgm:cxn modelId="{C9EB7571-8D09-4F9B-AD6D-E7CFDEA6E66B}" type="presParOf" srcId="{38D5088C-914B-4D53-ADD7-643D4DDC6DF5}" destId="{F56CC516-B35D-4CE3-AF8F-30A13E12531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8F989BC-976E-4BAF-BEB4-FF1567C19F0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8099E16-3292-4D49-B37E-D285EE3857F7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120 </a:t>
          </a:r>
          <a:r>
            <a:rPr lang="pl-PL" dirty="0" err="1" smtClean="0">
              <a:solidFill>
                <a:srgbClr val="FF0000"/>
              </a:solidFill>
            </a:rPr>
            <a:t>Koszelina</a:t>
          </a:r>
          <a:endParaRPr lang="pl-PL" dirty="0">
            <a:solidFill>
              <a:srgbClr val="FF0000"/>
            </a:solidFill>
          </a:endParaRPr>
        </a:p>
      </dgm:t>
    </dgm:pt>
    <dgm:pt modelId="{C1DFA6CD-3E74-4F66-A300-126FB60CAE10}" type="parTrans" cxnId="{E7B0F2DE-5AFB-4A68-9BFF-8200BFB9EBD2}">
      <dgm:prSet/>
      <dgm:spPr/>
      <dgm:t>
        <a:bodyPr/>
        <a:lstStyle/>
        <a:p>
          <a:endParaRPr lang="pl-PL"/>
        </a:p>
      </dgm:t>
    </dgm:pt>
    <dgm:pt modelId="{5B1B10CA-13D1-4F83-8495-3552285399DD}" type="sibTrans" cxnId="{E7B0F2DE-5AFB-4A68-9BFF-8200BFB9EBD2}">
      <dgm:prSet/>
      <dgm:spPr/>
      <dgm:t>
        <a:bodyPr/>
        <a:lstStyle/>
        <a:p>
          <a:endParaRPr lang="pl-PL"/>
        </a:p>
      </dgm:t>
    </dgm:pt>
    <dgm:pt modelId="{1D53A16E-7338-4D8D-9854-40EA6B248A65}">
      <dgm:prSet phldrT="[Tekst]"/>
      <dgm:spPr/>
      <dgm:t>
        <a:bodyPr/>
        <a:lstStyle/>
        <a:p>
          <a:r>
            <a:rPr lang="pl-PL" dirty="0" smtClean="0"/>
            <a:t>Reakcje alergiczne</a:t>
          </a:r>
          <a:endParaRPr lang="pl-PL" dirty="0"/>
        </a:p>
      </dgm:t>
    </dgm:pt>
    <dgm:pt modelId="{B45FD209-A1B0-4465-86FE-1974A2E748F8}" type="parTrans" cxnId="{2B443697-913F-4503-BBF1-725F87740993}">
      <dgm:prSet/>
      <dgm:spPr/>
      <dgm:t>
        <a:bodyPr/>
        <a:lstStyle/>
        <a:p>
          <a:endParaRPr lang="pl-PL"/>
        </a:p>
      </dgm:t>
    </dgm:pt>
    <dgm:pt modelId="{C9128E92-93A5-41CF-AEA2-12903CB68026}" type="sibTrans" cxnId="{2B443697-913F-4503-BBF1-725F87740993}">
      <dgm:prSet/>
      <dgm:spPr/>
      <dgm:t>
        <a:bodyPr/>
        <a:lstStyle/>
        <a:p>
          <a:endParaRPr lang="pl-PL"/>
        </a:p>
      </dgm:t>
    </dgm:pt>
    <dgm:pt modelId="{46A5AD8A-BE9C-4A6F-B005-20DAC7478879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123 Amarant</a:t>
          </a:r>
          <a:endParaRPr lang="pl-PL" dirty="0">
            <a:solidFill>
              <a:srgbClr val="FF0000"/>
            </a:solidFill>
          </a:endParaRPr>
        </a:p>
      </dgm:t>
    </dgm:pt>
    <dgm:pt modelId="{620D725E-3478-48F3-B2F6-1C1C6B4B347F}" type="parTrans" cxnId="{0077C719-D346-4FF8-9485-94D0E72B6497}">
      <dgm:prSet/>
      <dgm:spPr/>
      <dgm:t>
        <a:bodyPr/>
        <a:lstStyle/>
        <a:p>
          <a:endParaRPr lang="pl-PL"/>
        </a:p>
      </dgm:t>
    </dgm:pt>
    <dgm:pt modelId="{855B688E-6C59-4CAD-B3A9-933473C53B79}" type="sibTrans" cxnId="{0077C719-D346-4FF8-9485-94D0E72B6497}">
      <dgm:prSet/>
      <dgm:spPr/>
      <dgm:t>
        <a:bodyPr/>
        <a:lstStyle/>
        <a:p>
          <a:endParaRPr lang="pl-PL"/>
        </a:p>
      </dgm:t>
    </dgm:pt>
    <dgm:pt modelId="{DD5244E3-AF35-4A08-9F5F-B1F349991231}">
      <dgm:prSet phldrT="[Tekst]"/>
      <dgm:spPr/>
      <dgm:t>
        <a:bodyPr/>
        <a:lstStyle/>
        <a:p>
          <a:r>
            <a:rPr lang="pl-PL" dirty="0" smtClean="0"/>
            <a:t>Rakotwórczy</a:t>
          </a:r>
          <a:endParaRPr lang="pl-PL" dirty="0"/>
        </a:p>
      </dgm:t>
    </dgm:pt>
    <dgm:pt modelId="{531C1BD7-423A-4F1B-AABA-87F0AD584AFD}" type="parTrans" cxnId="{6339FD4E-8586-4646-9255-33CC96928EC5}">
      <dgm:prSet/>
      <dgm:spPr/>
      <dgm:t>
        <a:bodyPr/>
        <a:lstStyle/>
        <a:p>
          <a:endParaRPr lang="pl-PL"/>
        </a:p>
      </dgm:t>
    </dgm:pt>
    <dgm:pt modelId="{89C0F314-2934-4952-B164-CE36B20E70DA}" type="sibTrans" cxnId="{6339FD4E-8586-4646-9255-33CC96928EC5}">
      <dgm:prSet/>
      <dgm:spPr/>
      <dgm:t>
        <a:bodyPr/>
        <a:lstStyle/>
        <a:p>
          <a:endParaRPr lang="pl-PL"/>
        </a:p>
      </dgm:t>
    </dgm:pt>
    <dgm:pt modelId="{FD1D92B3-62BE-4063-B9DC-8186B78219F1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ciasta w proszku, płatki zbożowe, kasze, kolorowe napoje alkoholowe, kawior, galaretki, napoje, przetwory z czarnej porzeczki;</a:t>
          </a:r>
          <a:endParaRPr lang="pl-PL" dirty="0"/>
        </a:p>
      </dgm:t>
    </dgm:pt>
    <dgm:pt modelId="{C9E7FBA1-A5EC-4E91-8553-71D7EDF374A1}" type="parTrans" cxnId="{D8669936-DEF0-4002-AE9E-22D6AA4F1C02}">
      <dgm:prSet/>
      <dgm:spPr/>
      <dgm:t>
        <a:bodyPr/>
        <a:lstStyle/>
        <a:p>
          <a:endParaRPr lang="pl-PL"/>
        </a:p>
      </dgm:t>
    </dgm:pt>
    <dgm:pt modelId="{4B0FDBF5-960F-42CA-9F2A-73E512C73714}" type="sibTrans" cxnId="{D8669936-DEF0-4002-AE9E-22D6AA4F1C02}">
      <dgm:prSet/>
      <dgm:spPr/>
      <dgm:t>
        <a:bodyPr/>
        <a:lstStyle/>
        <a:p>
          <a:endParaRPr lang="pl-PL"/>
        </a:p>
      </dgm:t>
    </dgm:pt>
    <dgm:pt modelId="{BA46DE03-49E5-4A80-9EFF-2618CE64E385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124 Czerwień </a:t>
          </a:r>
          <a:r>
            <a:rPr lang="pl-PL" dirty="0" err="1" smtClean="0">
              <a:solidFill>
                <a:srgbClr val="FF0000"/>
              </a:solidFill>
            </a:rPr>
            <a:t>Koszelinowa</a:t>
          </a:r>
          <a:endParaRPr lang="pl-PL" dirty="0">
            <a:solidFill>
              <a:srgbClr val="FF0000"/>
            </a:solidFill>
          </a:endParaRPr>
        </a:p>
      </dgm:t>
    </dgm:pt>
    <dgm:pt modelId="{FBD64B07-7EEF-414C-99BB-DAF6C1DD1D06}" type="parTrans" cxnId="{361D9672-6AAA-4732-BC8E-518729620B55}">
      <dgm:prSet/>
      <dgm:spPr/>
      <dgm:t>
        <a:bodyPr/>
        <a:lstStyle/>
        <a:p>
          <a:endParaRPr lang="pl-PL"/>
        </a:p>
      </dgm:t>
    </dgm:pt>
    <dgm:pt modelId="{37EB66E2-684A-4F2F-92DB-46EA5C705FFE}" type="sibTrans" cxnId="{361D9672-6AAA-4732-BC8E-518729620B55}">
      <dgm:prSet/>
      <dgm:spPr/>
      <dgm:t>
        <a:bodyPr/>
        <a:lstStyle/>
        <a:p>
          <a:endParaRPr lang="pl-PL"/>
        </a:p>
      </dgm:t>
    </dgm:pt>
    <dgm:pt modelId="{E3691023-33BD-4524-99C7-74540C76FD1E}">
      <dgm:prSet phldrT="[Tekst]"/>
      <dgm:spPr/>
      <dgm:t>
        <a:bodyPr/>
        <a:lstStyle/>
        <a:p>
          <a:r>
            <a:rPr lang="pl-PL" dirty="0" smtClean="0"/>
            <a:t>Niebezpieczna dla astmatyków</a:t>
          </a:r>
          <a:endParaRPr lang="pl-PL" dirty="0"/>
        </a:p>
      </dgm:t>
    </dgm:pt>
    <dgm:pt modelId="{7B6CE85B-BD61-47BA-9D56-37225989E68A}" type="parTrans" cxnId="{6CCB5FFC-DCDD-43B5-B9B3-FEE43355928B}">
      <dgm:prSet/>
      <dgm:spPr/>
      <dgm:t>
        <a:bodyPr/>
        <a:lstStyle/>
        <a:p>
          <a:endParaRPr lang="pl-PL"/>
        </a:p>
      </dgm:t>
    </dgm:pt>
    <dgm:pt modelId="{07159550-D1C7-4879-93B2-FE90916EAAD4}" type="sibTrans" cxnId="{6CCB5FFC-DCDD-43B5-B9B3-FEE43355928B}">
      <dgm:prSet/>
      <dgm:spPr/>
      <dgm:t>
        <a:bodyPr/>
        <a:lstStyle/>
        <a:p>
          <a:endParaRPr lang="pl-PL"/>
        </a:p>
      </dgm:t>
    </dgm:pt>
    <dgm:pt modelId="{32D6CA5F-06CE-45D3-B94D-02CD87BA99CA}">
      <dgm:prSet phldrT="[Tekst]"/>
      <dgm:spPr/>
      <dgm:t>
        <a:bodyPr/>
        <a:lstStyle/>
        <a:p>
          <a:r>
            <a:rPr lang="pl-PL" dirty="0" smtClean="0"/>
            <a:t>Podejrzana o ADHD u dzieci</a:t>
          </a:r>
          <a:endParaRPr lang="pl-PL" dirty="0"/>
        </a:p>
      </dgm:t>
    </dgm:pt>
    <dgm:pt modelId="{5F775CF2-4B73-4BB7-8E81-0FEF26F69C5F}" type="parTrans" cxnId="{9B6EB04C-9C23-4FBC-A7B1-46CA8D819F2F}">
      <dgm:prSet/>
      <dgm:spPr/>
      <dgm:t>
        <a:bodyPr/>
        <a:lstStyle/>
        <a:p>
          <a:endParaRPr lang="pl-PL"/>
        </a:p>
      </dgm:t>
    </dgm:pt>
    <dgm:pt modelId="{BEC1755A-142F-4D96-807A-9B2448526A7D}" type="sibTrans" cxnId="{9B6EB04C-9C23-4FBC-A7B1-46CA8D819F2F}">
      <dgm:prSet/>
      <dgm:spPr/>
      <dgm:t>
        <a:bodyPr/>
        <a:lstStyle/>
        <a:p>
          <a:endParaRPr lang="pl-PL"/>
        </a:p>
      </dgm:t>
    </dgm:pt>
    <dgm:pt modelId="{F30699F2-8A8B-4DD5-931F-2A5A10CDC585}">
      <dgm:prSet phldrT="[Tekst]"/>
      <dgm:spPr/>
      <dgm:t>
        <a:bodyPr/>
        <a:lstStyle/>
        <a:p>
          <a:endParaRPr lang="pl-PL" dirty="0"/>
        </a:p>
      </dgm:t>
    </dgm:pt>
    <dgm:pt modelId="{409CAD88-4BC6-4655-86C6-051DD169ADEA}" type="parTrans" cxnId="{CB81FC01-4550-431C-B804-41EC6F6F7E8C}">
      <dgm:prSet/>
      <dgm:spPr/>
      <dgm:t>
        <a:bodyPr/>
        <a:lstStyle/>
        <a:p>
          <a:endParaRPr lang="pl-PL"/>
        </a:p>
      </dgm:t>
    </dgm:pt>
    <dgm:pt modelId="{172A5155-46C6-4E08-9D55-DC2A8FF3AC45}" type="sibTrans" cxnId="{CB81FC01-4550-431C-B804-41EC6F6F7E8C}">
      <dgm:prSet/>
      <dgm:spPr/>
      <dgm:t>
        <a:bodyPr/>
        <a:lstStyle/>
        <a:p>
          <a:endParaRPr lang="pl-PL"/>
        </a:p>
      </dgm:t>
    </dgm:pt>
    <dgm:pt modelId="{61257D66-9C17-4F2A-943D-8C6B51492AC9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kolorowe napoje alkoholowe, lody, wyroby piekarnicze i cukiernicze, desery, budynie w proszku;</a:t>
          </a:r>
          <a:endParaRPr lang="pl-PL" dirty="0"/>
        </a:p>
      </dgm:t>
    </dgm:pt>
    <dgm:pt modelId="{2A100432-58E3-4E47-8884-744047DA2D11}" type="parTrans" cxnId="{433448EA-F80A-413A-8E26-5DEC1C09896E}">
      <dgm:prSet/>
      <dgm:spPr/>
      <dgm:t>
        <a:bodyPr/>
        <a:lstStyle/>
        <a:p>
          <a:endParaRPr lang="pl-PL"/>
        </a:p>
      </dgm:t>
    </dgm:pt>
    <dgm:pt modelId="{178BE357-B691-4EB5-B084-3EDFB044813F}" type="sibTrans" cxnId="{433448EA-F80A-413A-8E26-5DEC1C09896E}">
      <dgm:prSet/>
      <dgm:spPr/>
      <dgm:t>
        <a:bodyPr/>
        <a:lstStyle/>
        <a:p>
          <a:endParaRPr lang="pl-PL"/>
        </a:p>
      </dgm:t>
    </dgm:pt>
    <dgm:pt modelId="{6A190430-E7FF-4FE6-A38C-2F56F7625392}" type="pres">
      <dgm:prSet presAssocID="{88F989BC-976E-4BAF-BEB4-FF1567C19F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9FF15B1F-D6FF-47D9-90CB-B6D9E7FAB425}" type="pres">
      <dgm:prSet presAssocID="{A8099E16-3292-4D49-B37E-D285EE3857F7}" presName="linNode" presStyleCnt="0"/>
      <dgm:spPr/>
    </dgm:pt>
    <dgm:pt modelId="{A637983A-8528-4E35-A5DB-2FB0C19E0246}" type="pres">
      <dgm:prSet presAssocID="{A8099E16-3292-4D49-B37E-D285EE3857F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7BA2BC-9B59-4B37-BA9D-3C4A41DE46F7}" type="pres">
      <dgm:prSet presAssocID="{A8099E16-3292-4D49-B37E-D285EE3857F7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1D31EAE-5DF3-48CC-902B-5C02F5CA66E7}" type="pres">
      <dgm:prSet presAssocID="{5B1B10CA-13D1-4F83-8495-3552285399DD}" presName="sp" presStyleCnt="0"/>
      <dgm:spPr/>
    </dgm:pt>
    <dgm:pt modelId="{5A9C3DEB-26C7-45DD-BF6D-8460575FE79F}" type="pres">
      <dgm:prSet presAssocID="{46A5AD8A-BE9C-4A6F-B005-20DAC7478879}" presName="linNode" presStyleCnt="0"/>
      <dgm:spPr/>
    </dgm:pt>
    <dgm:pt modelId="{5AEF4F75-E9FB-45B0-A2F2-C99E5B7040F1}" type="pres">
      <dgm:prSet presAssocID="{46A5AD8A-BE9C-4A6F-B005-20DAC747887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5EDBD4-85FE-41B4-AD42-9B6202690439}" type="pres">
      <dgm:prSet presAssocID="{46A5AD8A-BE9C-4A6F-B005-20DAC747887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B06A94B-0B95-40D8-93C2-7CECDCD8E781}" type="pres">
      <dgm:prSet presAssocID="{855B688E-6C59-4CAD-B3A9-933473C53B79}" presName="sp" presStyleCnt="0"/>
      <dgm:spPr/>
    </dgm:pt>
    <dgm:pt modelId="{DA2A9163-9C4A-46DF-BDFC-E755FCB12526}" type="pres">
      <dgm:prSet presAssocID="{BA46DE03-49E5-4A80-9EFF-2618CE64E385}" presName="linNode" presStyleCnt="0"/>
      <dgm:spPr/>
    </dgm:pt>
    <dgm:pt modelId="{38641F7B-B9E8-4D85-9439-39750749AA85}" type="pres">
      <dgm:prSet presAssocID="{BA46DE03-49E5-4A80-9EFF-2618CE64E38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01B0073-266C-4852-B3F4-63DD35C74C27}" type="pres">
      <dgm:prSet presAssocID="{BA46DE03-49E5-4A80-9EFF-2618CE64E38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750BC28-B4A9-48E4-80A1-E0C83E802930}" type="presOf" srcId="{E3691023-33BD-4524-99C7-74540C76FD1E}" destId="{E01B0073-266C-4852-B3F4-63DD35C74C27}" srcOrd="0" destOrd="0" presId="urn:microsoft.com/office/officeart/2005/8/layout/vList5"/>
    <dgm:cxn modelId="{361D9672-6AAA-4732-BC8E-518729620B55}" srcId="{88F989BC-976E-4BAF-BEB4-FF1567C19F06}" destId="{BA46DE03-49E5-4A80-9EFF-2618CE64E385}" srcOrd="2" destOrd="0" parTransId="{FBD64B07-7EEF-414C-99BB-DAF6C1DD1D06}" sibTransId="{37EB66E2-684A-4F2F-92DB-46EA5C705FFE}"/>
    <dgm:cxn modelId="{6F601782-921A-401D-BE94-271431B5EF64}" type="presOf" srcId="{A8099E16-3292-4D49-B37E-D285EE3857F7}" destId="{A637983A-8528-4E35-A5DB-2FB0C19E0246}" srcOrd="0" destOrd="0" presId="urn:microsoft.com/office/officeart/2005/8/layout/vList5"/>
    <dgm:cxn modelId="{433448EA-F80A-413A-8E26-5DEC1C09896E}" srcId="{BA46DE03-49E5-4A80-9EFF-2618CE64E385}" destId="{61257D66-9C17-4F2A-943D-8C6B51492AC9}" srcOrd="2" destOrd="0" parTransId="{2A100432-58E3-4E47-8884-744047DA2D11}" sibTransId="{178BE357-B691-4EB5-B084-3EDFB044813F}"/>
    <dgm:cxn modelId="{6339FD4E-8586-4646-9255-33CC96928EC5}" srcId="{46A5AD8A-BE9C-4A6F-B005-20DAC7478879}" destId="{DD5244E3-AF35-4A08-9F5F-B1F349991231}" srcOrd="0" destOrd="0" parTransId="{531C1BD7-423A-4F1B-AABA-87F0AD584AFD}" sibTransId="{89C0F314-2934-4952-B164-CE36B20E70DA}"/>
    <dgm:cxn modelId="{2CCA988C-6063-4CEB-A09D-38AECDCE40C9}" type="presOf" srcId="{46A5AD8A-BE9C-4A6F-B005-20DAC7478879}" destId="{5AEF4F75-E9FB-45B0-A2F2-C99E5B7040F1}" srcOrd="0" destOrd="0" presId="urn:microsoft.com/office/officeart/2005/8/layout/vList5"/>
    <dgm:cxn modelId="{CB81FC01-4550-431C-B804-41EC6F6F7E8C}" srcId="{BA46DE03-49E5-4A80-9EFF-2618CE64E385}" destId="{F30699F2-8A8B-4DD5-931F-2A5A10CDC585}" srcOrd="3" destOrd="0" parTransId="{409CAD88-4BC6-4655-86C6-051DD169ADEA}" sibTransId="{172A5155-46C6-4E08-9D55-DC2A8FF3AC45}"/>
    <dgm:cxn modelId="{0077C719-D346-4FF8-9485-94D0E72B6497}" srcId="{88F989BC-976E-4BAF-BEB4-FF1567C19F06}" destId="{46A5AD8A-BE9C-4A6F-B005-20DAC7478879}" srcOrd="1" destOrd="0" parTransId="{620D725E-3478-48F3-B2F6-1C1C6B4B347F}" sibTransId="{855B688E-6C59-4CAD-B3A9-933473C53B79}"/>
    <dgm:cxn modelId="{BD96C7AF-BE6C-4ED3-9662-D8EBD6442334}" type="presOf" srcId="{DD5244E3-AF35-4A08-9F5F-B1F349991231}" destId="{465EDBD4-85FE-41B4-AD42-9B6202690439}" srcOrd="0" destOrd="0" presId="urn:microsoft.com/office/officeart/2005/8/layout/vList5"/>
    <dgm:cxn modelId="{EE2DCC7F-27D6-4F4A-A03F-E9CA5A10F2FB}" type="presOf" srcId="{FD1D92B3-62BE-4063-B9DC-8186B78219F1}" destId="{465EDBD4-85FE-41B4-AD42-9B6202690439}" srcOrd="0" destOrd="1" presId="urn:microsoft.com/office/officeart/2005/8/layout/vList5"/>
    <dgm:cxn modelId="{EC7AD8FC-871A-40E0-A471-B05EBF51F971}" type="presOf" srcId="{32D6CA5F-06CE-45D3-B94D-02CD87BA99CA}" destId="{E01B0073-266C-4852-B3F4-63DD35C74C27}" srcOrd="0" destOrd="1" presId="urn:microsoft.com/office/officeart/2005/8/layout/vList5"/>
    <dgm:cxn modelId="{2B443697-913F-4503-BBF1-725F87740993}" srcId="{A8099E16-3292-4D49-B37E-D285EE3857F7}" destId="{1D53A16E-7338-4D8D-9854-40EA6B248A65}" srcOrd="0" destOrd="0" parTransId="{B45FD209-A1B0-4465-86FE-1974A2E748F8}" sibTransId="{C9128E92-93A5-41CF-AEA2-12903CB68026}"/>
    <dgm:cxn modelId="{9B6EB04C-9C23-4FBC-A7B1-46CA8D819F2F}" srcId="{BA46DE03-49E5-4A80-9EFF-2618CE64E385}" destId="{32D6CA5F-06CE-45D3-B94D-02CD87BA99CA}" srcOrd="1" destOrd="0" parTransId="{5F775CF2-4B73-4BB7-8E81-0FEF26F69C5F}" sibTransId="{BEC1755A-142F-4D96-807A-9B2448526A7D}"/>
    <dgm:cxn modelId="{6CCB5FFC-DCDD-43B5-B9B3-FEE43355928B}" srcId="{BA46DE03-49E5-4A80-9EFF-2618CE64E385}" destId="{E3691023-33BD-4524-99C7-74540C76FD1E}" srcOrd="0" destOrd="0" parTransId="{7B6CE85B-BD61-47BA-9D56-37225989E68A}" sibTransId="{07159550-D1C7-4879-93B2-FE90916EAAD4}"/>
    <dgm:cxn modelId="{B892F5F7-F4E0-466F-BAC0-6030A1B6D66E}" type="presOf" srcId="{1D53A16E-7338-4D8D-9854-40EA6B248A65}" destId="{857BA2BC-9B59-4B37-BA9D-3C4A41DE46F7}" srcOrd="0" destOrd="0" presId="urn:microsoft.com/office/officeart/2005/8/layout/vList5"/>
    <dgm:cxn modelId="{92AF30D4-3341-479A-B372-0D81D64AF57D}" type="presOf" srcId="{61257D66-9C17-4F2A-943D-8C6B51492AC9}" destId="{E01B0073-266C-4852-B3F4-63DD35C74C27}" srcOrd="0" destOrd="2" presId="urn:microsoft.com/office/officeart/2005/8/layout/vList5"/>
    <dgm:cxn modelId="{D8669936-DEF0-4002-AE9E-22D6AA4F1C02}" srcId="{46A5AD8A-BE9C-4A6F-B005-20DAC7478879}" destId="{FD1D92B3-62BE-4063-B9DC-8186B78219F1}" srcOrd="1" destOrd="0" parTransId="{C9E7FBA1-A5EC-4E91-8553-71D7EDF374A1}" sibTransId="{4B0FDBF5-960F-42CA-9F2A-73E512C73714}"/>
    <dgm:cxn modelId="{E7F44B59-F83E-404F-9D38-6E8EC33E1EF7}" type="presOf" srcId="{88F989BC-976E-4BAF-BEB4-FF1567C19F06}" destId="{6A190430-E7FF-4FE6-A38C-2F56F7625392}" srcOrd="0" destOrd="0" presId="urn:microsoft.com/office/officeart/2005/8/layout/vList5"/>
    <dgm:cxn modelId="{DB15E1D6-FB78-4DFA-BD38-0F5CC3FE94C5}" type="presOf" srcId="{F30699F2-8A8B-4DD5-931F-2A5A10CDC585}" destId="{E01B0073-266C-4852-B3F4-63DD35C74C27}" srcOrd="0" destOrd="3" presId="urn:microsoft.com/office/officeart/2005/8/layout/vList5"/>
    <dgm:cxn modelId="{E7B0F2DE-5AFB-4A68-9BFF-8200BFB9EBD2}" srcId="{88F989BC-976E-4BAF-BEB4-FF1567C19F06}" destId="{A8099E16-3292-4D49-B37E-D285EE3857F7}" srcOrd="0" destOrd="0" parTransId="{C1DFA6CD-3E74-4F66-A300-126FB60CAE10}" sibTransId="{5B1B10CA-13D1-4F83-8495-3552285399DD}"/>
    <dgm:cxn modelId="{4744F049-9462-4106-B579-F134BB9C9901}" type="presOf" srcId="{BA46DE03-49E5-4A80-9EFF-2618CE64E385}" destId="{38641F7B-B9E8-4D85-9439-39750749AA85}" srcOrd="0" destOrd="0" presId="urn:microsoft.com/office/officeart/2005/8/layout/vList5"/>
    <dgm:cxn modelId="{91BEDE27-A977-4F27-8832-A745D04F6808}" type="presParOf" srcId="{6A190430-E7FF-4FE6-A38C-2F56F7625392}" destId="{9FF15B1F-D6FF-47D9-90CB-B6D9E7FAB425}" srcOrd="0" destOrd="0" presId="urn:microsoft.com/office/officeart/2005/8/layout/vList5"/>
    <dgm:cxn modelId="{E59CE923-9B16-45AB-97AD-D964D5365462}" type="presParOf" srcId="{9FF15B1F-D6FF-47D9-90CB-B6D9E7FAB425}" destId="{A637983A-8528-4E35-A5DB-2FB0C19E0246}" srcOrd="0" destOrd="0" presId="urn:microsoft.com/office/officeart/2005/8/layout/vList5"/>
    <dgm:cxn modelId="{3F608966-00D3-4A3D-92D5-A9E577BD7067}" type="presParOf" srcId="{9FF15B1F-D6FF-47D9-90CB-B6D9E7FAB425}" destId="{857BA2BC-9B59-4B37-BA9D-3C4A41DE46F7}" srcOrd="1" destOrd="0" presId="urn:microsoft.com/office/officeart/2005/8/layout/vList5"/>
    <dgm:cxn modelId="{A4473710-69DC-4F48-A572-9F8A5069004A}" type="presParOf" srcId="{6A190430-E7FF-4FE6-A38C-2F56F7625392}" destId="{D1D31EAE-5DF3-48CC-902B-5C02F5CA66E7}" srcOrd="1" destOrd="0" presId="urn:microsoft.com/office/officeart/2005/8/layout/vList5"/>
    <dgm:cxn modelId="{CD6F9308-4D2E-42DA-9142-E6F0FB8F3A97}" type="presParOf" srcId="{6A190430-E7FF-4FE6-A38C-2F56F7625392}" destId="{5A9C3DEB-26C7-45DD-BF6D-8460575FE79F}" srcOrd="2" destOrd="0" presId="urn:microsoft.com/office/officeart/2005/8/layout/vList5"/>
    <dgm:cxn modelId="{C41D9302-9540-483C-9AAD-7459C854D5F8}" type="presParOf" srcId="{5A9C3DEB-26C7-45DD-BF6D-8460575FE79F}" destId="{5AEF4F75-E9FB-45B0-A2F2-C99E5B7040F1}" srcOrd="0" destOrd="0" presId="urn:microsoft.com/office/officeart/2005/8/layout/vList5"/>
    <dgm:cxn modelId="{D567E154-AF69-476A-B0B6-5AB30420E55A}" type="presParOf" srcId="{5A9C3DEB-26C7-45DD-BF6D-8460575FE79F}" destId="{465EDBD4-85FE-41B4-AD42-9B6202690439}" srcOrd="1" destOrd="0" presId="urn:microsoft.com/office/officeart/2005/8/layout/vList5"/>
    <dgm:cxn modelId="{9856999F-7DD6-4CB1-AC51-C5F6EC344B08}" type="presParOf" srcId="{6A190430-E7FF-4FE6-A38C-2F56F7625392}" destId="{3B06A94B-0B95-40D8-93C2-7CECDCD8E781}" srcOrd="3" destOrd="0" presId="urn:microsoft.com/office/officeart/2005/8/layout/vList5"/>
    <dgm:cxn modelId="{9B252D44-15C9-4A2E-965F-BB191772D6DA}" type="presParOf" srcId="{6A190430-E7FF-4FE6-A38C-2F56F7625392}" destId="{DA2A9163-9C4A-46DF-BDFC-E755FCB12526}" srcOrd="4" destOrd="0" presId="urn:microsoft.com/office/officeart/2005/8/layout/vList5"/>
    <dgm:cxn modelId="{2FED6F7A-FA07-48E3-BA57-37C0833E1462}" type="presParOf" srcId="{DA2A9163-9C4A-46DF-BDFC-E755FCB12526}" destId="{38641F7B-B9E8-4D85-9439-39750749AA85}" srcOrd="0" destOrd="0" presId="urn:microsoft.com/office/officeart/2005/8/layout/vList5"/>
    <dgm:cxn modelId="{AEEBFAE3-6E37-4A83-9702-BB2262A5B3C6}" type="presParOf" srcId="{DA2A9163-9C4A-46DF-BDFC-E755FCB12526}" destId="{E01B0073-266C-4852-B3F4-63DD35C74C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6C3F73-D018-47FF-A4A3-BBD350D1209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9E9CCA32-B24A-48E4-9A47-79345F7C3EBF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127 ERYTROZYNA</a:t>
          </a:r>
          <a:endParaRPr lang="pl-PL" dirty="0">
            <a:solidFill>
              <a:srgbClr val="FF0000"/>
            </a:solidFill>
          </a:endParaRPr>
        </a:p>
      </dgm:t>
    </dgm:pt>
    <dgm:pt modelId="{234CF16B-01A5-4BA2-BFD1-5F516C51AD64}" type="parTrans" cxnId="{BD2AAC0F-2CCD-4C43-AEC9-48D9D320B529}">
      <dgm:prSet/>
      <dgm:spPr/>
      <dgm:t>
        <a:bodyPr/>
        <a:lstStyle/>
        <a:p>
          <a:endParaRPr lang="pl-PL"/>
        </a:p>
      </dgm:t>
    </dgm:pt>
    <dgm:pt modelId="{7FB559FC-A715-4125-8E44-E6FF1CF8F7F4}" type="sibTrans" cxnId="{BD2AAC0F-2CCD-4C43-AEC9-48D9D320B529}">
      <dgm:prSet/>
      <dgm:spPr/>
      <dgm:t>
        <a:bodyPr/>
        <a:lstStyle/>
        <a:p>
          <a:endParaRPr lang="pl-PL"/>
        </a:p>
      </dgm:t>
    </dgm:pt>
    <dgm:pt modelId="{59E918D8-1FD3-4831-97A7-5F729029062A}">
      <dgm:prSet phldrT="[Tekst]"/>
      <dgm:spPr/>
      <dgm:t>
        <a:bodyPr/>
        <a:lstStyle/>
        <a:p>
          <a:r>
            <a:rPr lang="pl-PL" dirty="0" smtClean="0"/>
            <a:t>Hamuje wzrost, </a:t>
          </a:r>
          <a:endParaRPr lang="pl-PL" dirty="0"/>
        </a:p>
      </dgm:t>
    </dgm:pt>
    <dgm:pt modelId="{2D52F8E5-095F-4399-B9A2-0A6EBE6C0CDA}" type="parTrans" cxnId="{06A83B7A-A31E-4698-9786-4918BA47D583}">
      <dgm:prSet/>
      <dgm:spPr/>
      <dgm:t>
        <a:bodyPr/>
        <a:lstStyle/>
        <a:p>
          <a:endParaRPr lang="pl-PL"/>
        </a:p>
      </dgm:t>
    </dgm:pt>
    <dgm:pt modelId="{6A4E3F8A-92FE-4E4B-8E7E-DC0A2C4C5BC9}" type="sibTrans" cxnId="{06A83B7A-A31E-4698-9786-4918BA47D583}">
      <dgm:prSet/>
      <dgm:spPr/>
      <dgm:t>
        <a:bodyPr/>
        <a:lstStyle/>
        <a:p>
          <a:endParaRPr lang="pl-PL"/>
        </a:p>
      </dgm:t>
    </dgm:pt>
    <dgm:pt modelId="{290AFB34-B054-486C-BC66-88618DFFA262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131 BŁEKIT PATENTOWY</a:t>
          </a:r>
          <a:endParaRPr lang="pl-PL" dirty="0">
            <a:solidFill>
              <a:srgbClr val="FF0000"/>
            </a:solidFill>
          </a:endParaRPr>
        </a:p>
      </dgm:t>
    </dgm:pt>
    <dgm:pt modelId="{77829544-FAB0-41AD-B794-D8CE7E084673}" type="parTrans" cxnId="{4489EAE6-46CF-4AA0-9F9E-D9C15058CA49}">
      <dgm:prSet/>
      <dgm:spPr/>
      <dgm:t>
        <a:bodyPr/>
        <a:lstStyle/>
        <a:p>
          <a:endParaRPr lang="pl-PL"/>
        </a:p>
      </dgm:t>
    </dgm:pt>
    <dgm:pt modelId="{A6713165-0522-42D5-8237-2786EFB345D0}" type="sibTrans" cxnId="{4489EAE6-46CF-4AA0-9F9E-D9C15058CA49}">
      <dgm:prSet/>
      <dgm:spPr/>
      <dgm:t>
        <a:bodyPr/>
        <a:lstStyle/>
        <a:p>
          <a:endParaRPr lang="pl-PL"/>
        </a:p>
      </dgm:t>
    </dgm:pt>
    <dgm:pt modelId="{601BD081-C55D-4BFE-9B57-D7BA01421305}">
      <dgm:prSet phldrT="[Tekst]"/>
      <dgm:spPr/>
      <dgm:t>
        <a:bodyPr/>
        <a:lstStyle/>
        <a:p>
          <a:r>
            <a:rPr lang="pl-PL" dirty="0" smtClean="0"/>
            <a:t>Rakotwórczy</a:t>
          </a:r>
          <a:endParaRPr lang="pl-PL" dirty="0"/>
        </a:p>
      </dgm:t>
    </dgm:pt>
    <dgm:pt modelId="{D0D45B48-3C4C-49E0-9423-7B4D4BAA7058}" type="parTrans" cxnId="{98B5BA79-E3AF-49D5-9705-85853C26B4A5}">
      <dgm:prSet/>
      <dgm:spPr/>
      <dgm:t>
        <a:bodyPr/>
        <a:lstStyle/>
        <a:p>
          <a:endParaRPr lang="pl-PL"/>
        </a:p>
      </dgm:t>
    </dgm:pt>
    <dgm:pt modelId="{B19ACEBA-80BE-4EE8-AB62-1A3D2253B95E}" type="sibTrans" cxnId="{98B5BA79-E3AF-49D5-9705-85853C26B4A5}">
      <dgm:prSet/>
      <dgm:spPr/>
      <dgm:t>
        <a:bodyPr/>
        <a:lstStyle/>
        <a:p>
          <a:endParaRPr lang="pl-PL"/>
        </a:p>
      </dgm:t>
    </dgm:pt>
    <dgm:pt modelId="{55E22DBB-FEDD-449A-ABA3-55CB016EFA19}">
      <dgm:prSet phldrT="[Tekst]"/>
      <dgm:spPr/>
      <dgm:t>
        <a:bodyPr/>
        <a:lstStyle/>
        <a:p>
          <a:r>
            <a:rPr lang="pl-PL" b="1" u="sng" dirty="0" smtClean="0"/>
            <a:t>Występowanie</a:t>
          </a:r>
          <a:r>
            <a:rPr lang="pl-PL" dirty="0" smtClean="0"/>
            <a:t>: barwione słodycze, lody;</a:t>
          </a:r>
          <a:endParaRPr lang="pl-PL" dirty="0"/>
        </a:p>
      </dgm:t>
    </dgm:pt>
    <dgm:pt modelId="{0F273D5E-1990-43A8-A00E-D45FD4B997B0}" type="parTrans" cxnId="{ACEFC34F-E5F7-4E09-8EAC-2D28FBFE34D1}">
      <dgm:prSet/>
      <dgm:spPr/>
      <dgm:t>
        <a:bodyPr/>
        <a:lstStyle/>
        <a:p>
          <a:endParaRPr lang="pl-PL"/>
        </a:p>
      </dgm:t>
    </dgm:pt>
    <dgm:pt modelId="{3201163D-8E6E-403F-A583-BF0C43AE1D1B}" type="sibTrans" cxnId="{ACEFC34F-E5F7-4E09-8EAC-2D28FBFE34D1}">
      <dgm:prSet/>
      <dgm:spPr/>
      <dgm:t>
        <a:bodyPr/>
        <a:lstStyle/>
        <a:p>
          <a:endParaRPr lang="pl-PL"/>
        </a:p>
      </dgm:t>
    </dgm:pt>
    <dgm:pt modelId="{B0E37AF6-CE57-4E3C-BF03-A577F8C29428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210-213 KWAS BENZOESOWY I JEGO SOLE</a:t>
          </a:r>
          <a:endParaRPr lang="pl-PL" dirty="0">
            <a:solidFill>
              <a:srgbClr val="FF0000"/>
            </a:solidFill>
          </a:endParaRPr>
        </a:p>
      </dgm:t>
    </dgm:pt>
    <dgm:pt modelId="{1A49174A-C232-4E38-AADE-04F7DA1A2AC0}" type="parTrans" cxnId="{D278352B-C43C-4DA4-8490-CB5F23D1F4FA}">
      <dgm:prSet/>
      <dgm:spPr/>
      <dgm:t>
        <a:bodyPr/>
        <a:lstStyle/>
        <a:p>
          <a:endParaRPr lang="pl-PL"/>
        </a:p>
      </dgm:t>
    </dgm:pt>
    <dgm:pt modelId="{14BFC17C-0755-4604-85D4-45796DBB960B}" type="sibTrans" cxnId="{D278352B-C43C-4DA4-8490-CB5F23D1F4FA}">
      <dgm:prSet/>
      <dgm:spPr/>
      <dgm:t>
        <a:bodyPr/>
        <a:lstStyle/>
        <a:p>
          <a:endParaRPr lang="pl-PL"/>
        </a:p>
      </dgm:t>
    </dgm:pt>
    <dgm:pt modelId="{403F8771-FC4B-477B-B7DA-16816D848489}">
      <dgm:prSet phldrT="[Tekst]"/>
      <dgm:spPr/>
      <dgm:t>
        <a:bodyPr/>
        <a:lstStyle/>
        <a:p>
          <a:r>
            <a:rPr lang="pl-PL" dirty="0" smtClean="0"/>
            <a:t>Rakotwórczy</a:t>
          </a:r>
          <a:endParaRPr lang="pl-PL" dirty="0"/>
        </a:p>
      </dgm:t>
    </dgm:pt>
    <dgm:pt modelId="{780AC87B-4979-423A-80E6-A4860AC1A77F}" type="parTrans" cxnId="{4C18885E-1247-4A1B-B9D6-93071D4EF8E6}">
      <dgm:prSet/>
      <dgm:spPr/>
      <dgm:t>
        <a:bodyPr/>
        <a:lstStyle/>
        <a:p>
          <a:endParaRPr lang="pl-PL"/>
        </a:p>
      </dgm:t>
    </dgm:pt>
    <dgm:pt modelId="{BFB46098-9205-4D8C-87B2-34B81A663576}" type="sibTrans" cxnId="{4C18885E-1247-4A1B-B9D6-93071D4EF8E6}">
      <dgm:prSet/>
      <dgm:spPr/>
      <dgm:t>
        <a:bodyPr/>
        <a:lstStyle/>
        <a:p>
          <a:endParaRPr lang="pl-PL"/>
        </a:p>
      </dgm:t>
    </dgm:pt>
    <dgm:pt modelId="{4DB67AEF-DD9A-4A68-8EF9-95552CC6E9C0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soki owocowe, galaretki, napoje, margaryny, sosy owocowe i warzywne, konserwy rybne, koncentraty pomidorowe.</a:t>
          </a:r>
          <a:endParaRPr lang="pl-PL" dirty="0"/>
        </a:p>
      </dgm:t>
    </dgm:pt>
    <dgm:pt modelId="{FC4A9CC7-3968-4C50-A81C-160E1FBE2153}" type="parTrans" cxnId="{4B0A105A-3C7D-43A2-B6FC-82484E9A7769}">
      <dgm:prSet/>
      <dgm:spPr/>
      <dgm:t>
        <a:bodyPr/>
        <a:lstStyle/>
        <a:p>
          <a:endParaRPr lang="pl-PL"/>
        </a:p>
      </dgm:t>
    </dgm:pt>
    <dgm:pt modelId="{8FA5E00A-AF00-43E4-B4FE-50ED7227BB43}" type="sibTrans" cxnId="{4B0A105A-3C7D-43A2-B6FC-82484E9A7769}">
      <dgm:prSet/>
      <dgm:spPr/>
      <dgm:t>
        <a:bodyPr/>
        <a:lstStyle/>
        <a:p>
          <a:endParaRPr lang="pl-PL"/>
        </a:p>
      </dgm:t>
    </dgm:pt>
    <dgm:pt modelId="{9E5B395B-A189-410F-93CB-0D2364AFEFEC}">
      <dgm:prSet phldrT="[Tekst]"/>
      <dgm:spPr/>
      <dgm:t>
        <a:bodyPr/>
        <a:lstStyle/>
        <a:p>
          <a:r>
            <a:rPr lang="pl-PL" dirty="0" smtClean="0"/>
            <a:t>Upośledza działanie tarczycy</a:t>
          </a:r>
          <a:endParaRPr lang="pl-PL" dirty="0"/>
        </a:p>
      </dgm:t>
    </dgm:pt>
    <dgm:pt modelId="{C653E7F8-E197-4034-9F00-AD685D3C0016}" type="parTrans" cxnId="{8E5CD914-455A-4214-8637-FFAF734D3138}">
      <dgm:prSet/>
      <dgm:spPr/>
      <dgm:t>
        <a:bodyPr/>
        <a:lstStyle/>
        <a:p>
          <a:endParaRPr lang="pl-PL"/>
        </a:p>
      </dgm:t>
    </dgm:pt>
    <dgm:pt modelId="{616F2136-D387-4351-9B01-EF30AEF45A58}" type="sibTrans" cxnId="{8E5CD914-455A-4214-8637-FFAF734D3138}">
      <dgm:prSet/>
      <dgm:spPr/>
      <dgm:t>
        <a:bodyPr/>
        <a:lstStyle/>
        <a:p>
          <a:endParaRPr lang="pl-PL"/>
        </a:p>
      </dgm:t>
    </dgm:pt>
    <dgm:pt modelId="{CD13981A-5A38-4F83-945B-AB8B07FBCDF9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owoce konserwowane zawierające wiśnie, koktajle wiśniowe;</a:t>
          </a:r>
          <a:endParaRPr lang="pl-PL" dirty="0"/>
        </a:p>
      </dgm:t>
    </dgm:pt>
    <dgm:pt modelId="{8C640C34-3B45-4CD2-BF72-17E6FF8C5EAC}" type="parTrans" cxnId="{BEF9ECDE-599A-4AF9-9E15-73DEFD18CF80}">
      <dgm:prSet/>
      <dgm:spPr/>
      <dgm:t>
        <a:bodyPr/>
        <a:lstStyle/>
        <a:p>
          <a:endParaRPr lang="pl-PL"/>
        </a:p>
      </dgm:t>
    </dgm:pt>
    <dgm:pt modelId="{D6492074-1EFA-43A7-841C-A3876281F3C6}" type="sibTrans" cxnId="{BEF9ECDE-599A-4AF9-9E15-73DEFD18CF80}">
      <dgm:prSet/>
      <dgm:spPr/>
      <dgm:t>
        <a:bodyPr/>
        <a:lstStyle/>
        <a:p>
          <a:endParaRPr lang="pl-PL"/>
        </a:p>
      </dgm:t>
    </dgm:pt>
    <dgm:pt modelId="{5092B63B-9618-49B0-AA03-D0A64F36E05E}" type="pres">
      <dgm:prSet presAssocID="{886C3F73-D018-47FF-A4A3-BBD350D12090}" presName="Name0" presStyleCnt="0">
        <dgm:presLayoutVars>
          <dgm:dir/>
          <dgm:animLvl val="lvl"/>
          <dgm:resizeHandles val="exact"/>
        </dgm:presLayoutVars>
      </dgm:prSet>
      <dgm:spPr/>
    </dgm:pt>
    <dgm:pt modelId="{4B197A9F-D256-47E1-8348-58B20D25400B}" type="pres">
      <dgm:prSet presAssocID="{9E9CCA32-B24A-48E4-9A47-79345F7C3EBF}" presName="linNode" presStyleCnt="0"/>
      <dgm:spPr/>
    </dgm:pt>
    <dgm:pt modelId="{A72941F4-E856-4B9E-8DB9-52F55504EFB3}" type="pres">
      <dgm:prSet presAssocID="{9E9CCA32-B24A-48E4-9A47-79345F7C3EBF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AE54A0D-FCF3-434A-9C91-955994C3307F}" type="pres">
      <dgm:prSet presAssocID="{9E9CCA32-B24A-48E4-9A47-79345F7C3EBF}" presName="descendantText" presStyleLbl="alignAccFollowNode1" presStyleIdx="0" presStyleCnt="3" custLinFactNeighborX="1" custLinFactNeighborY="-3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528D00A-3066-400A-B07D-714F14C95792}" type="pres">
      <dgm:prSet presAssocID="{7FB559FC-A715-4125-8E44-E6FF1CF8F7F4}" presName="sp" presStyleCnt="0"/>
      <dgm:spPr/>
    </dgm:pt>
    <dgm:pt modelId="{7E88AD78-88F3-4600-9754-035D84F3138A}" type="pres">
      <dgm:prSet presAssocID="{290AFB34-B054-486C-BC66-88618DFFA262}" presName="linNode" presStyleCnt="0"/>
      <dgm:spPr/>
    </dgm:pt>
    <dgm:pt modelId="{11B7970E-4F9C-49E1-8633-EA603A44777D}" type="pres">
      <dgm:prSet presAssocID="{290AFB34-B054-486C-BC66-88618DFFA262}" presName="parentText" presStyleLbl="node1" presStyleIdx="1" presStyleCnt="3" custLinFactNeighborX="196" custLinFactNeighborY="-1226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5928021-B355-4417-88F0-1CAAF8544C93}" type="pres">
      <dgm:prSet presAssocID="{290AFB34-B054-486C-BC66-88618DFFA26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BAB2714-3A8B-4E16-88CC-43D9BE2E00D1}" type="pres">
      <dgm:prSet presAssocID="{A6713165-0522-42D5-8237-2786EFB345D0}" presName="sp" presStyleCnt="0"/>
      <dgm:spPr/>
    </dgm:pt>
    <dgm:pt modelId="{9D2D4A63-8E14-424E-B737-AC80FE39B1E0}" type="pres">
      <dgm:prSet presAssocID="{B0E37AF6-CE57-4E3C-BF03-A577F8C29428}" presName="linNode" presStyleCnt="0"/>
      <dgm:spPr/>
    </dgm:pt>
    <dgm:pt modelId="{37D73743-1EDD-41AF-BA44-B81FC7E09EC1}" type="pres">
      <dgm:prSet presAssocID="{B0E37AF6-CE57-4E3C-BF03-A577F8C29428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16CE637-F653-48B9-9FFE-262E1F4CA049}" type="pres">
      <dgm:prSet presAssocID="{B0E37AF6-CE57-4E3C-BF03-A577F8C29428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8B5BA79-E3AF-49D5-9705-85853C26B4A5}" srcId="{290AFB34-B054-486C-BC66-88618DFFA262}" destId="{601BD081-C55D-4BFE-9B57-D7BA01421305}" srcOrd="0" destOrd="0" parTransId="{D0D45B48-3C4C-49E0-9423-7B4D4BAA7058}" sibTransId="{B19ACEBA-80BE-4EE8-AB62-1A3D2253B95E}"/>
    <dgm:cxn modelId="{84061D7B-CFC7-498E-838F-C650E2F54148}" type="presOf" srcId="{403F8771-FC4B-477B-B7DA-16816D848489}" destId="{E16CE637-F653-48B9-9FFE-262E1F4CA049}" srcOrd="0" destOrd="0" presId="urn:microsoft.com/office/officeart/2005/8/layout/vList5"/>
    <dgm:cxn modelId="{8E5CD914-455A-4214-8637-FFAF734D3138}" srcId="{9E9CCA32-B24A-48E4-9A47-79345F7C3EBF}" destId="{9E5B395B-A189-410F-93CB-0D2364AFEFEC}" srcOrd="1" destOrd="0" parTransId="{C653E7F8-E197-4034-9F00-AD685D3C0016}" sibTransId="{616F2136-D387-4351-9B01-EF30AEF45A58}"/>
    <dgm:cxn modelId="{345891A4-DCF9-4AE8-9B3C-DC3891322F8C}" type="presOf" srcId="{55E22DBB-FEDD-449A-ABA3-55CB016EFA19}" destId="{B5928021-B355-4417-88F0-1CAAF8544C93}" srcOrd="0" destOrd="1" presId="urn:microsoft.com/office/officeart/2005/8/layout/vList5"/>
    <dgm:cxn modelId="{CB53C260-0001-4E0D-A429-1BBD5C4ABEA7}" type="presOf" srcId="{4DB67AEF-DD9A-4A68-8EF9-95552CC6E9C0}" destId="{E16CE637-F653-48B9-9FFE-262E1F4CA049}" srcOrd="0" destOrd="1" presId="urn:microsoft.com/office/officeart/2005/8/layout/vList5"/>
    <dgm:cxn modelId="{4489EAE6-46CF-4AA0-9F9E-D9C15058CA49}" srcId="{886C3F73-D018-47FF-A4A3-BBD350D12090}" destId="{290AFB34-B054-486C-BC66-88618DFFA262}" srcOrd="1" destOrd="0" parTransId="{77829544-FAB0-41AD-B794-D8CE7E084673}" sibTransId="{A6713165-0522-42D5-8237-2786EFB345D0}"/>
    <dgm:cxn modelId="{BEF9ECDE-599A-4AF9-9E15-73DEFD18CF80}" srcId="{9E9CCA32-B24A-48E4-9A47-79345F7C3EBF}" destId="{CD13981A-5A38-4F83-945B-AB8B07FBCDF9}" srcOrd="2" destOrd="0" parTransId="{8C640C34-3B45-4CD2-BF72-17E6FF8C5EAC}" sibTransId="{D6492074-1EFA-43A7-841C-A3876281F3C6}"/>
    <dgm:cxn modelId="{BB10365E-7C29-4056-8D45-C29CC3B99D4E}" type="presOf" srcId="{B0E37AF6-CE57-4E3C-BF03-A577F8C29428}" destId="{37D73743-1EDD-41AF-BA44-B81FC7E09EC1}" srcOrd="0" destOrd="0" presId="urn:microsoft.com/office/officeart/2005/8/layout/vList5"/>
    <dgm:cxn modelId="{06A83B7A-A31E-4698-9786-4918BA47D583}" srcId="{9E9CCA32-B24A-48E4-9A47-79345F7C3EBF}" destId="{59E918D8-1FD3-4831-97A7-5F729029062A}" srcOrd="0" destOrd="0" parTransId="{2D52F8E5-095F-4399-B9A2-0A6EBE6C0CDA}" sibTransId="{6A4E3F8A-92FE-4E4B-8E7E-DC0A2C4C5BC9}"/>
    <dgm:cxn modelId="{12BE6BA1-2391-4157-B271-D003F265B045}" type="presOf" srcId="{601BD081-C55D-4BFE-9B57-D7BA01421305}" destId="{B5928021-B355-4417-88F0-1CAAF8544C93}" srcOrd="0" destOrd="0" presId="urn:microsoft.com/office/officeart/2005/8/layout/vList5"/>
    <dgm:cxn modelId="{22C48F5E-4FB6-4BEE-9EEC-9F46C5EBD1C7}" type="presOf" srcId="{9E9CCA32-B24A-48E4-9A47-79345F7C3EBF}" destId="{A72941F4-E856-4B9E-8DB9-52F55504EFB3}" srcOrd="0" destOrd="0" presId="urn:microsoft.com/office/officeart/2005/8/layout/vList5"/>
    <dgm:cxn modelId="{5AD5F743-3129-4287-9184-69009E76E2C0}" type="presOf" srcId="{290AFB34-B054-486C-BC66-88618DFFA262}" destId="{11B7970E-4F9C-49E1-8633-EA603A44777D}" srcOrd="0" destOrd="0" presId="urn:microsoft.com/office/officeart/2005/8/layout/vList5"/>
    <dgm:cxn modelId="{2C5133B2-2402-4ECE-A9AA-E41A268DE902}" type="presOf" srcId="{9E5B395B-A189-410F-93CB-0D2364AFEFEC}" destId="{5AE54A0D-FCF3-434A-9C91-955994C3307F}" srcOrd="0" destOrd="1" presId="urn:microsoft.com/office/officeart/2005/8/layout/vList5"/>
    <dgm:cxn modelId="{BD2AAC0F-2CCD-4C43-AEC9-48D9D320B529}" srcId="{886C3F73-D018-47FF-A4A3-BBD350D12090}" destId="{9E9CCA32-B24A-48E4-9A47-79345F7C3EBF}" srcOrd="0" destOrd="0" parTransId="{234CF16B-01A5-4BA2-BFD1-5F516C51AD64}" sibTransId="{7FB559FC-A715-4125-8E44-E6FF1CF8F7F4}"/>
    <dgm:cxn modelId="{ACEFC34F-E5F7-4E09-8EAC-2D28FBFE34D1}" srcId="{290AFB34-B054-486C-BC66-88618DFFA262}" destId="{55E22DBB-FEDD-449A-ABA3-55CB016EFA19}" srcOrd="1" destOrd="0" parTransId="{0F273D5E-1990-43A8-A00E-D45FD4B997B0}" sibTransId="{3201163D-8E6E-403F-A583-BF0C43AE1D1B}"/>
    <dgm:cxn modelId="{D278352B-C43C-4DA4-8490-CB5F23D1F4FA}" srcId="{886C3F73-D018-47FF-A4A3-BBD350D12090}" destId="{B0E37AF6-CE57-4E3C-BF03-A577F8C29428}" srcOrd="2" destOrd="0" parTransId="{1A49174A-C232-4E38-AADE-04F7DA1A2AC0}" sibTransId="{14BFC17C-0755-4604-85D4-45796DBB960B}"/>
    <dgm:cxn modelId="{4C18885E-1247-4A1B-B9D6-93071D4EF8E6}" srcId="{B0E37AF6-CE57-4E3C-BF03-A577F8C29428}" destId="{403F8771-FC4B-477B-B7DA-16816D848489}" srcOrd="0" destOrd="0" parTransId="{780AC87B-4979-423A-80E6-A4860AC1A77F}" sibTransId="{BFB46098-9205-4D8C-87B2-34B81A663576}"/>
    <dgm:cxn modelId="{F844856E-A1BD-4560-ADD3-BBE6423DC7E6}" type="presOf" srcId="{59E918D8-1FD3-4831-97A7-5F729029062A}" destId="{5AE54A0D-FCF3-434A-9C91-955994C3307F}" srcOrd="0" destOrd="0" presId="urn:microsoft.com/office/officeart/2005/8/layout/vList5"/>
    <dgm:cxn modelId="{4B0A105A-3C7D-43A2-B6FC-82484E9A7769}" srcId="{B0E37AF6-CE57-4E3C-BF03-A577F8C29428}" destId="{4DB67AEF-DD9A-4A68-8EF9-95552CC6E9C0}" srcOrd="1" destOrd="0" parTransId="{FC4A9CC7-3968-4C50-A81C-160E1FBE2153}" sibTransId="{8FA5E00A-AF00-43E4-B4FE-50ED7227BB43}"/>
    <dgm:cxn modelId="{35910349-1CAD-46E5-BAA3-30F6FDD05802}" type="presOf" srcId="{886C3F73-D018-47FF-A4A3-BBD350D12090}" destId="{5092B63B-9618-49B0-AA03-D0A64F36E05E}" srcOrd="0" destOrd="0" presId="urn:microsoft.com/office/officeart/2005/8/layout/vList5"/>
    <dgm:cxn modelId="{81629813-484F-4C4F-8517-8D8106C134D8}" type="presOf" srcId="{CD13981A-5A38-4F83-945B-AB8B07FBCDF9}" destId="{5AE54A0D-FCF3-434A-9C91-955994C3307F}" srcOrd="0" destOrd="2" presId="urn:microsoft.com/office/officeart/2005/8/layout/vList5"/>
    <dgm:cxn modelId="{58A7F510-3C43-40BA-9257-75E08ED26409}" type="presParOf" srcId="{5092B63B-9618-49B0-AA03-D0A64F36E05E}" destId="{4B197A9F-D256-47E1-8348-58B20D25400B}" srcOrd="0" destOrd="0" presId="urn:microsoft.com/office/officeart/2005/8/layout/vList5"/>
    <dgm:cxn modelId="{BE480645-EB63-4C3A-8794-86D567866E26}" type="presParOf" srcId="{4B197A9F-D256-47E1-8348-58B20D25400B}" destId="{A72941F4-E856-4B9E-8DB9-52F55504EFB3}" srcOrd="0" destOrd="0" presId="urn:microsoft.com/office/officeart/2005/8/layout/vList5"/>
    <dgm:cxn modelId="{88B594BA-50F3-4A05-91E4-E8085B83F38A}" type="presParOf" srcId="{4B197A9F-D256-47E1-8348-58B20D25400B}" destId="{5AE54A0D-FCF3-434A-9C91-955994C3307F}" srcOrd="1" destOrd="0" presId="urn:microsoft.com/office/officeart/2005/8/layout/vList5"/>
    <dgm:cxn modelId="{C7B01E02-640C-4300-BA56-7C6D3DDCED1D}" type="presParOf" srcId="{5092B63B-9618-49B0-AA03-D0A64F36E05E}" destId="{4528D00A-3066-400A-B07D-714F14C95792}" srcOrd="1" destOrd="0" presId="urn:microsoft.com/office/officeart/2005/8/layout/vList5"/>
    <dgm:cxn modelId="{282731BF-CA48-4DA7-A119-F3C56AFEF933}" type="presParOf" srcId="{5092B63B-9618-49B0-AA03-D0A64F36E05E}" destId="{7E88AD78-88F3-4600-9754-035D84F3138A}" srcOrd="2" destOrd="0" presId="urn:microsoft.com/office/officeart/2005/8/layout/vList5"/>
    <dgm:cxn modelId="{93FAE2B1-100D-44FA-A267-3B8074D09C53}" type="presParOf" srcId="{7E88AD78-88F3-4600-9754-035D84F3138A}" destId="{11B7970E-4F9C-49E1-8633-EA603A44777D}" srcOrd="0" destOrd="0" presId="urn:microsoft.com/office/officeart/2005/8/layout/vList5"/>
    <dgm:cxn modelId="{88692B73-6D2B-4601-B907-7FE77CE7CE86}" type="presParOf" srcId="{7E88AD78-88F3-4600-9754-035D84F3138A}" destId="{B5928021-B355-4417-88F0-1CAAF8544C93}" srcOrd="1" destOrd="0" presId="urn:microsoft.com/office/officeart/2005/8/layout/vList5"/>
    <dgm:cxn modelId="{63F9DAA4-A5B9-4964-80F7-66334A420B8C}" type="presParOf" srcId="{5092B63B-9618-49B0-AA03-D0A64F36E05E}" destId="{FBAB2714-3A8B-4E16-88CC-43D9BE2E00D1}" srcOrd="3" destOrd="0" presId="urn:microsoft.com/office/officeart/2005/8/layout/vList5"/>
    <dgm:cxn modelId="{CC467024-A269-4DDA-B3F6-9EE7E57D94A6}" type="presParOf" srcId="{5092B63B-9618-49B0-AA03-D0A64F36E05E}" destId="{9D2D4A63-8E14-424E-B737-AC80FE39B1E0}" srcOrd="4" destOrd="0" presId="urn:microsoft.com/office/officeart/2005/8/layout/vList5"/>
    <dgm:cxn modelId="{CDEC8510-0901-43FC-8AEA-7E9C86E02478}" type="presParOf" srcId="{9D2D4A63-8E14-424E-B737-AC80FE39B1E0}" destId="{37D73743-1EDD-41AF-BA44-B81FC7E09EC1}" srcOrd="0" destOrd="0" presId="urn:microsoft.com/office/officeart/2005/8/layout/vList5"/>
    <dgm:cxn modelId="{04EE2376-3D16-487F-A199-472F26D2D734}" type="presParOf" srcId="{9D2D4A63-8E14-424E-B737-AC80FE39B1E0}" destId="{E16CE637-F653-48B9-9FFE-262E1F4CA04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57A2C22-9525-40FA-B6F9-1B3E05AB2E1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A0DE7D2-F680-4B17-8B79-4D66B62B9C66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220-E228  DWUTLENEK SIARKI I JEGO SOLE</a:t>
          </a:r>
          <a:endParaRPr lang="pl-PL" dirty="0">
            <a:solidFill>
              <a:srgbClr val="FF0000"/>
            </a:solidFill>
          </a:endParaRPr>
        </a:p>
      </dgm:t>
    </dgm:pt>
    <dgm:pt modelId="{A784FE42-83A4-4FB3-9507-BCFF279CB0E8}" type="parTrans" cxnId="{9CCFED7A-BBDE-4945-8820-A214874A0AEC}">
      <dgm:prSet/>
      <dgm:spPr/>
      <dgm:t>
        <a:bodyPr/>
        <a:lstStyle/>
        <a:p>
          <a:endParaRPr lang="pl-PL"/>
        </a:p>
      </dgm:t>
    </dgm:pt>
    <dgm:pt modelId="{A28245FA-4802-43BB-AE3E-DFFA77480A56}" type="sibTrans" cxnId="{9CCFED7A-BBDE-4945-8820-A214874A0AEC}">
      <dgm:prSet/>
      <dgm:spPr/>
      <dgm:t>
        <a:bodyPr/>
        <a:lstStyle/>
        <a:p>
          <a:endParaRPr lang="pl-PL"/>
        </a:p>
      </dgm:t>
    </dgm:pt>
    <dgm:pt modelId="{53B4BCCE-0965-4410-BBB1-7BC68E84ABF6}">
      <dgm:prSet phldrT="[Tekst]"/>
      <dgm:spPr/>
      <dgm:t>
        <a:bodyPr/>
        <a:lstStyle/>
        <a:p>
          <a:r>
            <a:rPr lang="pl-PL" dirty="0" smtClean="0"/>
            <a:t>Reakcje alergiczne, bóle głowy;</a:t>
          </a:r>
          <a:endParaRPr lang="pl-PL" dirty="0"/>
        </a:p>
      </dgm:t>
    </dgm:pt>
    <dgm:pt modelId="{00E25DBC-17DA-466D-9DC8-AA9F9E4C9C11}" type="parTrans" cxnId="{E0926B29-4D26-4ADA-AFBC-0838FC4855DF}">
      <dgm:prSet/>
      <dgm:spPr/>
      <dgm:t>
        <a:bodyPr/>
        <a:lstStyle/>
        <a:p>
          <a:endParaRPr lang="pl-PL"/>
        </a:p>
      </dgm:t>
    </dgm:pt>
    <dgm:pt modelId="{96CCF463-2BB7-4DDE-814C-72E8DCDE5F2C}" type="sibTrans" cxnId="{E0926B29-4D26-4ADA-AFBC-0838FC4855DF}">
      <dgm:prSet/>
      <dgm:spPr/>
      <dgm:t>
        <a:bodyPr/>
        <a:lstStyle/>
        <a:p>
          <a:endParaRPr lang="pl-PL"/>
        </a:p>
      </dgm:t>
    </dgm:pt>
    <dgm:pt modelId="{40BAB24F-CA30-4023-9766-0949751A2D0E}">
      <dgm:prSet phldrT="[Tekst]"/>
      <dgm:spPr/>
      <dgm:t>
        <a:bodyPr/>
        <a:lstStyle/>
        <a:p>
          <a:r>
            <a:rPr lang="pl-PL" dirty="0" smtClean="0"/>
            <a:t>Utrata </a:t>
          </a:r>
          <a:r>
            <a:rPr lang="pl-PL" dirty="0" err="1" smtClean="0"/>
            <a:t>wit</a:t>
          </a:r>
          <a:r>
            <a:rPr lang="pl-PL" dirty="0" smtClean="0"/>
            <a:t>. B12, nudności, zakłóca pracę jelit;</a:t>
          </a:r>
          <a:endParaRPr lang="pl-PL" dirty="0"/>
        </a:p>
      </dgm:t>
    </dgm:pt>
    <dgm:pt modelId="{ECF535D6-EFFE-4031-AF8F-84455CFE57FF}" type="parTrans" cxnId="{BF428388-FDE8-4811-B8AB-53FB9F050E7C}">
      <dgm:prSet/>
      <dgm:spPr/>
      <dgm:t>
        <a:bodyPr/>
        <a:lstStyle/>
        <a:p>
          <a:endParaRPr lang="pl-PL"/>
        </a:p>
      </dgm:t>
    </dgm:pt>
    <dgm:pt modelId="{DE2F33E8-2C03-4A6D-8514-F3D6F1D36D13}" type="sibTrans" cxnId="{BF428388-FDE8-4811-B8AB-53FB9F050E7C}">
      <dgm:prSet/>
      <dgm:spPr/>
      <dgm:t>
        <a:bodyPr/>
        <a:lstStyle/>
        <a:p>
          <a:endParaRPr lang="pl-PL"/>
        </a:p>
      </dgm:t>
    </dgm:pt>
    <dgm:pt modelId="{8ED46B14-A198-49CA-9076-EB967B02D570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E249-E251AZOTYNY</a:t>
          </a:r>
          <a:endParaRPr lang="pl-PL" dirty="0">
            <a:solidFill>
              <a:srgbClr val="FF0000"/>
            </a:solidFill>
          </a:endParaRPr>
        </a:p>
      </dgm:t>
    </dgm:pt>
    <dgm:pt modelId="{7FAB060F-3676-4ECC-8B2F-8842F78E7836}" type="parTrans" cxnId="{8D733C0D-A928-4FDF-9C6F-B8363F9F288A}">
      <dgm:prSet/>
      <dgm:spPr/>
      <dgm:t>
        <a:bodyPr/>
        <a:lstStyle/>
        <a:p>
          <a:endParaRPr lang="pl-PL"/>
        </a:p>
      </dgm:t>
    </dgm:pt>
    <dgm:pt modelId="{5DEC5B64-3A22-4366-AF63-70192D578A08}" type="sibTrans" cxnId="{8D733C0D-A928-4FDF-9C6F-B8363F9F288A}">
      <dgm:prSet/>
      <dgm:spPr/>
      <dgm:t>
        <a:bodyPr/>
        <a:lstStyle/>
        <a:p>
          <a:endParaRPr lang="pl-PL"/>
        </a:p>
      </dgm:t>
    </dgm:pt>
    <dgm:pt modelId="{43EE5652-DFEF-47BF-A40A-D4DFE1A92FCE}">
      <dgm:prSet phldrT="[Tekst]"/>
      <dgm:spPr/>
      <dgm:t>
        <a:bodyPr/>
        <a:lstStyle/>
        <a:p>
          <a:r>
            <a:rPr lang="pl-PL" dirty="0" smtClean="0"/>
            <a:t>Rakotwórcze</a:t>
          </a:r>
          <a:endParaRPr lang="pl-PL" dirty="0"/>
        </a:p>
      </dgm:t>
    </dgm:pt>
    <dgm:pt modelId="{48A6FCCB-3246-401F-87DE-0F2B3F9B9310}" type="parTrans" cxnId="{3B41E9D5-6C07-4D58-9AD1-C4B454B7139C}">
      <dgm:prSet/>
      <dgm:spPr/>
      <dgm:t>
        <a:bodyPr/>
        <a:lstStyle/>
        <a:p>
          <a:endParaRPr lang="pl-PL"/>
        </a:p>
      </dgm:t>
    </dgm:pt>
    <dgm:pt modelId="{39ED5613-85B4-4AED-B14E-CDAD7228A4B2}" type="sibTrans" cxnId="{3B41E9D5-6C07-4D58-9AD1-C4B454B7139C}">
      <dgm:prSet/>
      <dgm:spPr/>
      <dgm:t>
        <a:bodyPr/>
        <a:lstStyle/>
        <a:p>
          <a:endParaRPr lang="pl-PL"/>
        </a:p>
      </dgm:t>
    </dgm:pt>
    <dgm:pt modelId="{A810378F-FCB2-4B92-8AAC-7C4967D266D1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mięsa, wędliny, ryby, sery;</a:t>
          </a:r>
          <a:endParaRPr lang="pl-PL" dirty="0"/>
        </a:p>
      </dgm:t>
    </dgm:pt>
    <dgm:pt modelId="{F15EA1A8-0766-4716-8B15-22C23871FF76}" type="parTrans" cxnId="{D66E5082-1490-4315-8C5C-6D39B4DD56E1}">
      <dgm:prSet/>
      <dgm:spPr/>
      <dgm:t>
        <a:bodyPr/>
        <a:lstStyle/>
        <a:p>
          <a:endParaRPr lang="pl-PL"/>
        </a:p>
      </dgm:t>
    </dgm:pt>
    <dgm:pt modelId="{207F5E8D-8B11-4A45-B9FF-05324DD0427B}" type="sibTrans" cxnId="{D66E5082-1490-4315-8C5C-6D39B4DD56E1}">
      <dgm:prSet/>
      <dgm:spPr/>
      <dgm:t>
        <a:bodyPr/>
        <a:lstStyle/>
        <a:p>
          <a:endParaRPr lang="pl-PL"/>
        </a:p>
      </dgm:t>
    </dgm:pt>
    <dgm:pt modelId="{F7B5E458-C783-495B-97AF-FE55EC3B2C2F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310-E312 GALUSANY</a:t>
          </a:r>
          <a:endParaRPr lang="pl-PL" dirty="0">
            <a:solidFill>
              <a:srgbClr val="FF0000"/>
            </a:solidFill>
          </a:endParaRPr>
        </a:p>
      </dgm:t>
    </dgm:pt>
    <dgm:pt modelId="{29B59546-C248-4EE5-948A-5E66647DEB83}" type="parTrans" cxnId="{DF9F5F9B-57C3-483C-9DE3-144F2F2BB703}">
      <dgm:prSet/>
      <dgm:spPr/>
      <dgm:t>
        <a:bodyPr/>
        <a:lstStyle/>
        <a:p>
          <a:endParaRPr lang="pl-PL"/>
        </a:p>
      </dgm:t>
    </dgm:pt>
    <dgm:pt modelId="{719E081D-044B-4E5F-8A48-35D3A06A8B14}" type="sibTrans" cxnId="{DF9F5F9B-57C3-483C-9DE3-144F2F2BB703}">
      <dgm:prSet/>
      <dgm:spPr/>
      <dgm:t>
        <a:bodyPr/>
        <a:lstStyle/>
        <a:p>
          <a:endParaRPr lang="pl-PL"/>
        </a:p>
      </dgm:t>
    </dgm:pt>
    <dgm:pt modelId="{132042F1-C5BB-4807-BCAC-73ED5E8EB843}">
      <dgm:prSet phldrT="[Tekst]"/>
      <dgm:spPr/>
      <dgm:t>
        <a:bodyPr/>
        <a:lstStyle/>
        <a:p>
          <a:r>
            <a:rPr lang="pl-PL" dirty="0" smtClean="0"/>
            <a:t>Reakcje alergiczne</a:t>
          </a:r>
          <a:endParaRPr lang="pl-PL" dirty="0"/>
        </a:p>
      </dgm:t>
    </dgm:pt>
    <dgm:pt modelId="{5C71E142-CD95-4E38-BD87-D4D1C87B3327}" type="parTrans" cxnId="{D7C01648-6520-4325-BFD7-C035A75BC59B}">
      <dgm:prSet/>
      <dgm:spPr/>
      <dgm:t>
        <a:bodyPr/>
        <a:lstStyle/>
        <a:p>
          <a:endParaRPr lang="pl-PL"/>
        </a:p>
      </dgm:t>
    </dgm:pt>
    <dgm:pt modelId="{8D089C76-C4F8-44DE-A5B4-A2751E4A96FF}" type="sibTrans" cxnId="{D7C01648-6520-4325-BFD7-C035A75BC59B}">
      <dgm:prSet/>
      <dgm:spPr/>
      <dgm:t>
        <a:bodyPr/>
        <a:lstStyle/>
        <a:p>
          <a:endParaRPr lang="pl-PL"/>
        </a:p>
      </dgm:t>
    </dgm:pt>
    <dgm:pt modelId="{8C49EA97-185F-44B7-9B7D-701699E2DAA2}">
      <dgm:prSet phldrT="[Tekst]"/>
      <dgm:spPr/>
      <dgm:t>
        <a:bodyPr/>
        <a:lstStyle/>
        <a:p>
          <a:r>
            <a:rPr lang="pl-PL" dirty="0" smtClean="0"/>
            <a:t>Wysypki</a:t>
          </a:r>
          <a:endParaRPr lang="pl-PL" dirty="0"/>
        </a:p>
      </dgm:t>
    </dgm:pt>
    <dgm:pt modelId="{20CD058D-2501-4AD3-8044-4CB7D64946D0}" type="parTrans" cxnId="{F426A0F7-2876-4A9F-88D6-E7CA215C6957}">
      <dgm:prSet/>
      <dgm:spPr/>
      <dgm:t>
        <a:bodyPr/>
        <a:lstStyle/>
        <a:p>
          <a:endParaRPr lang="pl-PL"/>
        </a:p>
      </dgm:t>
    </dgm:pt>
    <dgm:pt modelId="{59338A3B-650B-430B-A824-A86E28834180}" type="sibTrans" cxnId="{F426A0F7-2876-4A9F-88D6-E7CA215C6957}">
      <dgm:prSet/>
      <dgm:spPr/>
      <dgm:t>
        <a:bodyPr/>
        <a:lstStyle/>
        <a:p>
          <a:endParaRPr lang="pl-PL"/>
        </a:p>
      </dgm:t>
    </dgm:pt>
    <dgm:pt modelId="{2ED76EEC-F459-4A02-8170-012FE464CBC6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suszone owoce, wiórki kokosowe, przyprawy, naturalne soki owocowe, koncentraty owocowe, chrzan, przetwory ziemniaczane;</a:t>
          </a:r>
          <a:endParaRPr lang="pl-PL" dirty="0"/>
        </a:p>
      </dgm:t>
    </dgm:pt>
    <dgm:pt modelId="{00F926CD-A86D-4C9D-A9B6-D49BB8CF0340}" type="parTrans" cxnId="{D3F5EF43-790C-4D09-88D7-2740797B2D8D}">
      <dgm:prSet/>
      <dgm:spPr/>
      <dgm:t>
        <a:bodyPr/>
        <a:lstStyle/>
        <a:p>
          <a:endParaRPr lang="pl-PL"/>
        </a:p>
      </dgm:t>
    </dgm:pt>
    <dgm:pt modelId="{5B65A908-1482-4FD4-B255-A5A154FAB199}" type="sibTrans" cxnId="{D3F5EF43-790C-4D09-88D7-2740797B2D8D}">
      <dgm:prSet/>
      <dgm:spPr/>
      <dgm:t>
        <a:bodyPr/>
        <a:lstStyle/>
        <a:p>
          <a:endParaRPr lang="pl-PL"/>
        </a:p>
      </dgm:t>
    </dgm:pt>
    <dgm:pt modelId="{EF0AE33D-CFD8-4F0C-AC1E-3180CF27802A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płatki ziemniaczane, guma do żucia;</a:t>
          </a:r>
          <a:endParaRPr lang="pl-PL" dirty="0"/>
        </a:p>
      </dgm:t>
    </dgm:pt>
    <dgm:pt modelId="{48847E0C-4B9E-4C2A-B5A9-F24E138AE568}" type="parTrans" cxnId="{026D1242-6041-4213-99EA-098E60806875}">
      <dgm:prSet/>
      <dgm:spPr/>
      <dgm:t>
        <a:bodyPr/>
        <a:lstStyle/>
        <a:p>
          <a:endParaRPr lang="pl-PL"/>
        </a:p>
      </dgm:t>
    </dgm:pt>
    <dgm:pt modelId="{0BE5A2CF-AECA-40F7-8A9C-C7504152E687}" type="sibTrans" cxnId="{026D1242-6041-4213-99EA-098E60806875}">
      <dgm:prSet/>
      <dgm:spPr/>
      <dgm:t>
        <a:bodyPr/>
        <a:lstStyle/>
        <a:p>
          <a:endParaRPr lang="pl-PL"/>
        </a:p>
      </dgm:t>
    </dgm:pt>
    <dgm:pt modelId="{956D5A06-2904-4090-861A-E47222E051C4}" type="pres">
      <dgm:prSet presAssocID="{857A2C22-9525-40FA-B6F9-1B3E05AB2E1E}" presName="Name0" presStyleCnt="0">
        <dgm:presLayoutVars>
          <dgm:dir/>
          <dgm:animLvl val="lvl"/>
          <dgm:resizeHandles val="exact"/>
        </dgm:presLayoutVars>
      </dgm:prSet>
      <dgm:spPr/>
    </dgm:pt>
    <dgm:pt modelId="{7397E047-09A9-4BCE-975E-655F979EB196}" type="pres">
      <dgm:prSet presAssocID="{5A0DE7D2-F680-4B17-8B79-4D66B62B9C66}" presName="linNode" presStyleCnt="0"/>
      <dgm:spPr/>
    </dgm:pt>
    <dgm:pt modelId="{192B87CD-F757-4C27-AF5E-450B9AC0BA2B}" type="pres">
      <dgm:prSet presAssocID="{5A0DE7D2-F680-4B17-8B79-4D66B62B9C66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57611CF5-01C5-40BC-8EA1-BC6BFD8FA7EA}" type="pres">
      <dgm:prSet presAssocID="{5A0DE7D2-F680-4B17-8B79-4D66B62B9C66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6AC433D-E82C-4070-9938-AF4B03808B4A}" type="pres">
      <dgm:prSet presAssocID="{A28245FA-4802-43BB-AE3E-DFFA77480A56}" presName="sp" presStyleCnt="0"/>
      <dgm:spPr/>
    </dgm:pt>
    <dgm:pt modelId="{5528AE89-1D61-475C-B4F0-5792110E05FA}" type="pres">
      <dgm:prSet presAssocID="{8ED46B14-A198-49CA-9076-EB967B02D570}" presName="linNode" presStyleCnt="0"/>
      <dgm:spPr/>
    </dgm:pt>
    <dgm:pt modelId="{F7B362A4-8766-4A30-9C84-4AFF38CDAB26}" type="pres">
      <dgm:prSet presAssocID="{8ED46B14-A198-49CA-9076-EB967B02D57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0C53FA2-B386-491F-BF8C-B5C77C33C417}" type="pres">
      <dgm:prSet presAssocID="{8ED46B14-A198-49CA-9076-EB967B02D57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9C450D1-BA18-4816-8E12-98E2F2CA66F0}" type="pres">
      <dgm:prSet presAssocID="{5DEC5B64-3A22-4366-AF63-70192D578A08}" presName="sp" presStyleCnt="0"/>
      <dgm:spPr/>
    </dgm:pt>
    <dgm:pt modelId="{C39058CC-74A5-442F-8E1A-BE11945AED36}" type="pres">
      <dgm:prSet presAssocID="{F7B5E458-C783-495B-97AF-FE55EC3B2C2F}" presName="linNode" presStyleCnt="0"/>
      <dgm:spPr/>
    </dgm:pt>
    <dgm:pt modelId="{56A5BC82-5190-462A-AD28-E9B7B5CE3691}" type="pres">
      <dgm:prSet presAssocID="{F7B5E458-C783-495B-97AF-FE55EC3B2C2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5257CAC-9FE5-48BB-B5A1-FACF72B5DF94}" type="pres">
      <dgm:prSet presAssocID="{F7B5E458-C783-495B-97AF-FE55EC3B2C2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2B33285-C286-4EAE-9B6D-67825D5AFDA7}" type="presOf" srcId="{53B4BCCE-0965-4410-BBB1-7BC68E84ABF6}" destId="{57611CF5-01C5-40BC-8EA1-BC6BFD8FA7EA}" srcOrd="0" destOrd="0" presId="urn:microsoft.com/office/officeart/2005/8/layout/vList5"/>
    <dgm:cxn modelId="{5BA973E0-3CF7-4576-8938-81E74E6B7DAF}" type="presOf" srcId="{8ED46B14-A198-49CA-9076-EB967B02D570}" destId="{F7B362A4-8766-4A30-9C84-4AFF38CDAB26}" srcOrd="0" destOrd="0" presId="urn:microsoft.com/office/officeart/2005/8/layout/vList5"/>
    <dgm:cxn modelId="{2792C9A2-4B2C-4542-B7FB-3EB369C6EDC0}" type="presOf" srcId="{40BAB24F-CA30-4023-9766-0949751A2D0E}" destId="{57611CF5-01C5-40BC-8EA1-BC6BFD8FA7EA}" srcOrd="0" destOrd="1" presId="urn:microsoft.com/office/officeart/2005/8/layout/vList5"/>
    <dgm:cxn modelId="{46BC27CA-8245-4CDC-BB34-DE5D1BDE9DF4}" type="presOf" srcId="{A810378F-FCB2-4B92-8AAC-7C4967D266D1}" destId="{10C53FA2-B386-491F-BF8C-B5C77C33C417}" srcOrd="0" destOrd="1" presId="urn:microsoft.com/office/officeart/2005/8/layout/vList5"/>
    <dgm:cxn modelId="{D7C01648-6520-4325-BFD7-C035A75BC59B}" srcId="{F7B5E458-C783-495B-97AF-FE55EC3B2C2F}" destId="{132042F1-C5BB-4807-BCAC-73ED5E8EB843}" srcOrd="0" destOrd="0" parTransId="{5C71E142-CD95-4E38-BD87-D4D1C87B3327}" sibTransId="{8D089C76-C4F8-44DE-A5B4-A2751E4A96FF}"/>
    <dgm:cxn modelId="{8E9073C0-61D3-420F-8BE7-63CED48A86C1}" type="presOf" srcId="{857A2C22-9525-40FA-B6F9-1B3E05AB2E1E}" destId="{956D5A06-2904-4090-861A-E47222E051C4}" srcOrd="0" destOrd="0" presId="urn:microsoft.com/office/officeart/2005/8/layout/vList5"/>
    <dgm:cxn modelId="{8D733C0D-A928-4FDF-9C6F-B8363F9F288A}" srcId="{857A2C22-9525-40FA-B6F9-1B3E05AB2E1E}" destId="{8ED46B14-A198-49CA-9076-EB967B02D570}" srcOrd="1" destOrd="0" parTransId="{7FAB060F-3676-4ECC-8B2F-8842F78E7836}" sibTransId="{5DEC5B64-3A22-4366-AF63-70192D578A08}"/>
    <dgm:cxn modelId="{D66E5082-1490-4315-8C5C-6D39B4DD56E1}" srcId="{8ED46B14-A198-49CA-9076-EB967B02D570}" destId="{A810378F-FCB2-4B92-8AAC-7C4967D266D1}" srcOrd="1" destOrd="0" parTransId="{F15EA1A8-0766-4716-8B15-22C23871FF76}" sibTransId="{207F5E8D-8B11-4A45-B9FF-05324DD0427B}"/>
    <dgm:cxn modelId="{9CCFED7A-BBDE-4945-8820-A214874A0AEC}" srcId="{857A2C22-9525-40FA-B6F9-1B3E05AB2E1E}" destId="{5A0DE7D2-F680-4B17-8B79-4D66B62B9C66}" srcOrd="0" destOrd="0" parTransId="{A784FE42-83A4-4FB3-9507-BCFF279CB0E8}" sibTransId="{A28245FA-4802-43BB-AE3E-DFFA77480A56}"/>
    <dgm:cxn modelId="{358B82FC-02C8-4235-9111-B85D73FA4737}" type="presOf" srcId="{132042F1-C5BB-4807-BCAC-73ED5E8EB843}" destId="{05257CAC-9FE5-48BB-B5A1-FACF72B5DF94}" srcOrd="0" destOrd="0" presId="urn:microsoft.com/office/officeart/2005/8/layout/vList5"/>
    <dgm:cxn modelId="{3B41E9D5-6C07-4D58-9AD1-C4B454B7139C}" srcId="{8ED46B14-A198-49CA-9076-EB967B02D570}" destId="{43EE5652-DFEF-47BF-A40A-D4DFE1A92FCE}" srcOrd="0" destOrd="0" parTransId="{48A6FCCB-3246-401F-87DE-0F2B3F9B9310}" sibTransId="{39ED5613-85B4-4AED-B14E-CDAD7228A4B2}"/>
    <dgm:cxn modelId="{ABB4DAE8-967E-4C75-9264-ECEF95ABF9CE}" type="presOf" srcId="{8C49EA97-185F-44B7-9B7D-701699E2DAA2}" destId="{05257CAC-9FE5-48BB-B5A1-FACF72B5DF94}" srcOrd="0" destOrd="1" presId="urn:microsoft.com/office/officeart/2005/8/layout/vList5"/>
    <dgm:cxn modelId="{E0926B29-4D26-4ADA-AFBC-0838FC4855DF}" srcId="{5A0DE7D2-F680-4B17-8B79-4D66B62B9C66}" destId="{53B4BCCE-0965-4410-BBB1-7BC68E84ABF6}" srcOrd="0" destOrd="0" parTransId="{00E25DBC-17DA-466D-9DC8-AA9F9E4C9C11}" sibTransId="{96CCF463-2BB7-4DDE-814C-72E8DCDE5F2C}"/>
    <dgm:cxn modelId="{A1F9B989-76C3-44F1-9DED-28679CF62ADC}" type="presOf" srcId="{EF0AE33D-CFD8-4F0C-AC1E-3180CF27802A}" destId="{05257CAC-9FE5-48BB-B5A1-FACF72B5DF94}" srcOrd="0" destOrd="2" presId="urn:microsoft.com/office/officeart/2005/8/layout/vList5"/>
    <dgm:cxn modelId="{49E3721C-5F9E-42BC-8F40-18D44B070CCD}" type="presOf" srcId="{F7B5E458-C783-495B-97AF-FE55EC3B2C2F}" destId="{56A5BC82-5190-462A-AD28-E9B7B5CE3691}" srcOrd="0" destOrd="0" presId="urn:microsoft.com/office/officeart/2005/8/layout/vList5"/>
    <dgm:cxn modelId="{026D1242-6041-4213-99EA-098E60806875}" srcId="{F7B5E458-C783-495B-97AF-FE55EC3B2C2F}" destId="{EF0AE33D-CFD8-4F0C-AC1E-3180CF27802A}" srcOrd="2" destOrd="0" parTransId="{48847E0C-4B9E-4C2A-B5A9-F24E138AE568}" sibTransId="{0BE5A2CF-AECA-40F7-8A9C-C7504152E687}"/>
    <dgm:cxn modelId="{BF428388-FDE8-4811-B8AB-53FB9F050E7C}" srcId="{5A0DE7D2-F680-4B17-8B79-4D66B62B9C66}" destId="{40BAB24F-CA30-4023-9766-0949751A2D0E}" srcOrd="1" destOrd="0" parTransId="{ECF535D6-EFFE-4031-AF8F-84455CFE57FF}" sibTransId="{DE2F33E8-2C03-4A6D-8514-F3D6F1D36D13}"/>
    <dgm:cxn modelId="{DF9F5F9B-57C3-483C-9DE3-144F2F2BB703}" srcId="{857A2C22-9525-40FA-B6F9-1B3E05AB2E1E}" destId="{F7B5E458-C783-495B-97AF-FE55EC3B2C2F}" srcOrd="2" destOrd="0" parTransId="{29B59546-C248-4EE5-948A-5E66647DEB83}" sibTransId="{719E081D-044B-4E5F-8A48-35D3A06A8B14}"/>
    <dgm:cxn modelId="{D3F5EF43-790C-4D09-88D7-2740797B2D8D}" srcId="{5A0DE7D2-F680-4B17-8B79-4D66B62B9C66}" destId="{2ED76EEC-F459-4A02-8170-012FE464CBC6}" srcOrd="2" destOrd="0" parTransId="{00F926CD-A86D-4C9D-A9B6-D49BB8CF0340}" sibTransId="{5B65A908-1482-4FD4-B255-A5A154FAB199}"/>
    <dgm:cxn modelId="{7EEF695A-4385-43A5-951C-F9CC7890C7B2}" type="presOf" srcId="{43EE5652-DFEF-47BF-A40A-D4DFE1A92FCE}" destId="{10C53FA2-B386-491F-BF8C-B5C77C33C417}" srcOrd="0" destOrd="0" presId="urn:microsoft.com/office/officeart/2005/8/layout/vList5"/>
    <dgm:cxn modelId="{F426A0F7-2876-4A9F-88D6-E7CA215C6957}" srcId="{F7B5E458-C783-495B-97AF-FE55EC3B2C2F}" destId="{8C49EA97-185F-44B7-9B7D-701699E2DAA2}" srcOrd="1" destOrd="0" parTransId="{20CD058D-2501-4AD3-8044-4CB7D64946D0}" sibTransId="{59338A3B-650B-430B-A824-A86E28834180}"/>
    <dgm:cxn modelId="{0CF82725-8A5B-4C1A-B9E6-1719D81E8BF4}" type="presOf" srcId="{5A0DE7D2-F680-4B17-8B79-4D66B62B9C66}" destId="{192B87CD-F757-4C27-AF5E-450B9AC0BA2B}" srcOrd="0" destOrd="0" presId="urn:microsoft.com/office/officeart/2005/8/layout/vList5"/>
    <dgm:cxn modelId="{201F5B45-80D8-4358-ADCB-F47BBF44DB44}" type="presOf" srcId="{2ED76EEC-F459-4A02-8170-012FE464CBC6}" destId="{57611CF5-01C5-40BC-8EA1-BC6BFD8FA7EA}" srcOrd="0" destOrd="2" presId="urn:microsoft.com/office/officeart/2005/8/layout/vList5"/>
    <dgm:cxn modelId="{41F8E8A8-6138-48D3-9D72-96C3F2B0A4AC}" type="presParOf" srcId="{956D5A06-2904-4090-861A-E47222E051C4}" destId="{7397E047-09A9-4BCE-975E-655F979EB196}" srcOrd="0" destOrd="0" presId="urn:microsoft.com/office/officeart/2005/8/layout/vList5"/>
    <dgm:cxn modelId="{607FC774-84CE-415F-A913-7341F8575597}" type="presParOf" srcId="{7397E047-09A9-4BCE-975E-655F979EB196}" destId="{192B87CD-F757-4C27-AF5E-450B9AC0BA2B}" srcOrd="0" destOrd="0" presId="urn:microsoft.com/office/officeart/2005/8/layout/vList5"/>
    <dgm:cxn modelId="{7D2B7C2B-14EE-4A05-BCF3-9768DAF902FE}" type="presParOf" srcId="{7397E047-09A9-4BCE-975E-655F979EB196}" destId="{57611CF5-01C5-40BC-8EA1-BC6BFD8FA7EA}" srcOrd="1" destOrd="0" presId="urn:microsoft.com/office/officeart/2005/8/layout/vList5"/>
    <dgm:cxn modelId="{C466B93B-71FC-48A1-8E07-97B5F7733A6E}" type="presParOf" srcId="{956D5A06-2904-4090-861A-E47222E051C4}" destId="{46AC433D-E82C-4070-9938-AF4B03808B4A}" srcOrd="1" destOrd="0" presId="urn:microsoft.com/office/officeart/2005/8/layout/vList5"/>
    <dgm:cxn modelId="{AD8E265B-B5FD-41CC-92AB-5C8B0E1FF4D5}" type="presParOf" srcId="{956D5A06-2904-4090-861A-E47222E051C4}" destId="{5528AE89-1D61-475C-B4F0-5792110E05FA}" srcOrd="2" destOrd="0" presId="urn:microsoft.com/office/officeart/2005/8/layout/vList5"/>
    <dgm:cxn modelId="{C043FC20-0EE0-42A8-AB0A-9FE11C65675C}" type="presParOf" srcId="{5528AE89-1D61-475C-B4F0-5792110E05FA}" destId="{F7B362A4-8766-4A30-9C84-4AFF38CDAB26}" srcOrd="0" destOrd="0" presId="urn:microsoft.com/office/officeart/2005/8/layout/vList5"/>
    <dgm:cxn modelId="{A8CF24FB-5DC6-401C-98A9-7828ECCD83A3}" type="presParOf" srcId="{5528AE89-1D61-475C-B4F0-5792110E05FA}" destId="{10C53FA2-B386-491F-BF8C-B5C77C33C417}" srcOrd="1" destOrd="0" presId="urn:microsoft.com/office/officeart/2005/8/layout/vList5"/>
    <dgm:cxn modelId="{E840EF8B-0B7E-42B0-A445-1BD8B69BA8AE}" type="presParOf" srcId="{956D5A06-2904-4090-861A-E47222E051C4}" destId="{49C450D1-BA18-4816-8E12-98E2F2CA66F0}" srcOrd="3" destOrd="0" presId="urn:microsoft.com/office/officeart/2005/8/layout/vList5"/>
    <dgm:cxn modelId="{292511DF-1AA9-4051-A548-47ACAD5681C5}" type="presParOf" srcId="{956D5A06-2904-4090-861A-E47222E051C4}" destId="{C39058CC-74A5-442F-8E1A-BE11945AED36}" srcOrd="4" destOrd="0" presId="urn:microsoft.com/office/officeart/2005/8/layout/vList5"/>
    <dgm:cxn modelId="{B3593534-85EA-459A-87DA-29C878D818A8}" type="presParOf" srcId="{C39058CC-74A5-442F-8E1A-BE11945AED36}" destId="{56A5BC82-5190-462A-AD28-E9B7B5CE3691}" srcOrd="0" destOrd="0" presId="urn:microsoft.com/office/officeart/2005/8/layout/vList5"/>
    <dgm:cxn modelId="{C41DCF85-F3C2-4FD8-AC80-C93620C922EF}" type="presParOf" srcId="{C39058CC-74A5-442F-8E1A-BE11945AED36}" destId="{05257CAC-9FE5-48BB-B5A1-FACF72B5DF9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0AAF14-8E10-44CB-8136-043BF34D5152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96DA904-D4AB-4703-9110-04D703ECEC5D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320 BHA</a:t>
          </a:r>
          <a:endParaRPr lang="pl-PL" dirty="0">
            <a:solidFill>
              <a:srgbClr val="FF0000"/>
            </a:solidFill>
          </a:endParaRPr>
        </a:p>
      </dgm:t>
    </dgm:pt>
    <dgm:pt modelId="{819D8C1B-2E4C-4D7C-AB2F-7CE2E9BA27FC}" type="parTrans" cxnId="{DD7BAF8A-DA10-4ECD-A581-703590B894FF}">
      <dgm:prSet/>
      <dgm:spPr/>
      <dgm:t>
        <a:bodyPr/>
        <a:lstStyle/>
        <a:p>
          <a:endParaRPr lang="pl-PL"/>
        </a:p>
      </dgm:t>
    </dgm:pt>
    <dgm:pt modelId="{02903045-1062-40C7-9805-438A6A684B29}" type="sibTrans" cxnId="{DD7BAF8A-DA10-4ECD-A581-703590B894FF}">
      <dgm:prSet/>
      <dgm:spPr/>
      <dgm:t>
        <a:bodyPr/>
        <a:lstStyle/>
        <a:p>
          <a:endParaRPr lang="pl-PL"/>
        </a:p>
      </dgm:t>
    </dgm:pt>
    <dgm:pt modelId="{CBEBECAF-12AF-4730-8890-FFBE6ED3F840}">
      <dgm:prSet phldrT="[Tekst]"/>
      <dgm:spPr/>
      <dgm:t>
        <a:bodyPr/>
        <a:lstStyle/>
        <a:p>
          <a:r>
            <a:rPr lang="pl-PL" dirty="0" smtClean="0"/>
            <a:t>Zwiększa poziom cholesterolu we krwi;</a:t>
          </a:r>
          <a:endParaRPr lang="pl-PL" dirty="0"/>
        </a:p>
      </dgm:t>
    </dgm:pt>
    <dgm:pt modelId="{D3F39882-A4D1-4ABC-9F38-8A90042DF7D7}" type="parTrans" cxnId="{5D932037-6A20-4050-B77A-28B1CC0B6852}">
      <dgm:prSet/>
      <dgm:spPr/>
      <dgm:t>
        <a:bodyPr/>
        <a:lstStyle/>
        <a:p>
          <a:endParaRPr lang="pl-PL"/>
        </a:p>
      </dgm:t>
    </dgm:pt>
    <dgm:pt modelId="{8817A18E-6BA9-4315-8A54-C8E01F862C10}" type="sibTrans" cxnId="{5D932037-6A20-4050-B77A-28B1CC0B6852}">
      <dgm:prSet/>
      <dgm:spPr/>
      <dgm:t>
        <a:bodyPr/>
        <a:lstStyle/>
        <a:p>
          <a:endParaRPr lang="pl-PL"/>
        </a:p>
      </dgm:t>
    </dgm:pt>
    <dgm:pt modelId="{A6C9E852-17FF-431F-BB79-8EBE866686C2}">
      <dgm:prSet phldrT="[Tekst]"/>
      <dgm:spPr/>
      <dgm:t>
        <a:bodyPr/>
        <a:lstStyle/>
        <a:p>
          <a:r>
            <a:rPr lang="pl-PL" b="1" u="sng" dirty="0" smtClean="0"/>
            <a:t>Występowanie</a:t>
          </a:r>
          <a:r>
            <a:rPr lang="pl-PL" dirty="0" smtClean="0"/>
            <a:t>: frytki, ciastka i ciasta wieloowocowe;</a:t>
          </a:r>
          <a:endParaRPr lang="pl-PL" dirty="0"/>
        </a:p>
      </dgm:t>
    </dgm:pt>
    <dgm:pt modelId="{A5F1E764-8B93-4E52-B5CA-FF166D0BA882}" type="parTrans" cxnId="{EC85BAE9-3437-4E63-B72C-324F4034069B}">
      <dgm:prSet/>
      <dgm:spPr/>
      <dgm:t>
        <a:bodyPr/>
        <a:lstStyle/>
        <a:p>
          <a:endParaRPr lang="pl-PL"/>
        </a:p>
      </dgm:t>
    </dgm:pt>
    <dgm:pt modelId="{EDD23C89-B7EB-4CAC-A71A-E3A9D02A0EB2}" type="sibTrans" cxnId="{EC85BAE9-3437-4E63-B72C-324F4034069B}">
      <dgm:prSet/>
      <dgm:spPr/>
      <dgm:t>
        <a:bodyPr/>
        <a:lstStyle/>
        <a:p>
          <a:endParaRPr lang="pl-PL"/>
        </a:p>
      </dgm:t>
    </dgm:pt>
    <dgm:pt modelId="{374C96FD-7B43-492E-9EB3-2522E2F82374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400 KWAS ALGINOWY</a:t>
          </a:r>
          <a:endParaRPr lang="pl-PL" dirty="0">
            <a:solidFill>
              <a:srgbClr val="FF0000"/>
            </a:solidFill>
          </a:endParaRPr>
        </a:p>
      </dgm:t>
    </dgm:pt>
    <dgm:pt modelId="{7A438CCB-E4A3-4B70-A4D3-C921332AE0CC}" type="parTrans" cxnId="{E74CE8B9-5967-4555-B076-530CC3C67437}">
      <dgm:prSet/>
      <dgm:spPr/>
      <dgm:t>
        <a:bodyPr/>
        <a:lstStyle/>
        <a:p>
          <a:endParaRPr lang="pl-PL"/>
        </a:p>
      </dgm:t>
    </dgm:pt>
    <dgm:pt modelId="{2864EB3B-CBB3-4E93-953A-FC13C7892B22}" type="sibTrans" cxnId="{E74CE8B9-5967-4555-B076-530CC3C67437}">
      <dgm:prSet/>
      <dgm:spPr/>
      <dgm:t>
        <a:bodyPr/>
        <a:lstStyle/>
        <a:p>
          <a:endParaRPr lang="pl-PL"/>
        </a:p>
      </dgm:t>
    </dgm:pt>
    <dgm:pt modelId="{E6DA7C5A-973F-4598-9477-782A1ABD752A}">
      <dgm:prSet phldrT="[Tekst]"/>
      <dgm:spPr/>
      <dgm:t>
        <a:bodyPr/>
        <a:lstStyle/>
        <a:p>
          <a:r>
            <a:rPr lang="pl-PL" dirty="0" smtClean="0"/>
            <a:t>Niebezpieczny dla kobiet w ciąży- utrudnia wchłanianie żelaza;</a:t>
          </a:r>
          <a:endParaRPr lang="pl-PL" dirty="0"/>
        </a:p>
      </dgm:t>
    </dgm:pt>
    <dgm:pt modelId="{3DC133D4-363E-4E28-BE15-ADD926DF43A1}" type="parTrans" cxnId="{51CE9B1A-ADFB-4ADA-BF95-66F629FF99B4}">
      <dgm:prSet/>
      <dgm:spPr/>
      <dgm:t>
        <a:bodyPr/>
        <a:lstStyle/>
        <a:p>
          <a:endParaRPr lang="pl-PL"/>
        </a:p>
      </dgm:t>
    </dgm:pt>
    <dgm:pt modelId="{50CB0C19-B050-44A0-AD7A-F1856591A2D7}" type="sibTrans" cxnId="{51CE9B1A-ADFB-4ADA-BF95-66F629FF99B4}">
      <dgm:prSet/>
      <dgm:spPr/>
      <dgm:t>
        <a:bodyPr/>
        <a:lstStyle/>
        <a:p>
          <a:endParaRPr lang="pl-PL"/>
        </a:p>
      </dgm:t>
    </dgm:pt>
    <dgm:pt modelId="{EA434C9B-AC5A-4110-85CB-ADD9AF6A41F8}">
      <dgm:prSet phldrT="[Tekst]"/>
      <dgm:spPr/>
      <dgm:t>
        <a:bodyPr/>
        <a:lstStyle/>
        <a:p>
          <a:r>
            <a:rPr lang="pl-PL" b="1" u="sng" dirty="0" smtClean="0"/>
            <a:t>Występowanie</a:t>
          </a:r>
          <a:r>
            <a:rPr lang="pl-PL" dirty="0" smtClean="0"/>
            <a:t>: dodawany do produktów dla niemowląt, dżemów, galaretek, marmolad, budyniów;</a:t>
          </a:r>
          <a:endParaRPr lang="pl-PL" dirty="0"/>
        </a:p>
      </dgm:t>
    </dgm:pt>
    <dgm:pt modelId="{44AE23DB-4DF9-4B49-8448-E5C6195FB51E}" type="parTrans" cxnId="{697D906A-A695-4E1A-8FBD-A1E79A8C7EC3}">
      <dgm:prSet/>
      <dgm:spPr/>
      <dgm:t>
        <a:bodyPr/>
        <a:lstStyle/>
        <a:p>
          <a:endParaRPr lang="pl-PL"/>
        </a:p>
      </dgm:t>
    </dgm:pt>
    <dgm:pt modelId="{DD4D340A-37BF-449D-BFED-729F8BDF5562}" type="sibTrans" cxnId="{697D906A-A695-4E1A-8FBD-A1E79A8C7EC3}">
      <dgm:prSet/>
      <dgm:spPr/>
      <dgm:t>
        <a:bodyPr/>
        <a:lstStyle/>
        <a:p>
          <a:endParaRPr lang="pl-PL"/>
        </a:p>
      </dgm:t>
    </dgm:pt>
    <dgm:pt modelId="{D4CF34F5-6FFC-44F4-9F24-B8FDADA4E1F7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407 KARAGEN</a:t>
          </a:r>
          <a:endParaRPr lang="pl-PL" dirty="0">
            <a:solidFill>
              <a:srgbClr val="FF0000"/>
            </a:solidFill>
          </a:endParaRPr>
        </a:p>
      </dgm:t>
    </dgm:pt>
    <dgm:pt modelId="{9411BACA-6249-42E3-9B05-E06D98EFDF1A}" type="parTrans" cxnId="{11D65D0A-3BD4-4341-B90C-8BB44C297ACF}">
      <dgm:prSet/>
      <dgm:spPr/>
      <dgm:t>
        <a:bodyPr/>
        <a:lstStyle/>
        <a:p>
          <a:endParaRPr lang="pl-PL"/>
        </a:p>
      </dgm:t>
    </dgm:pt>
    <dgm:pt modelId="{B66C2D9C-5837-4E5E-B3D1-F7D284930620}" type="sibTrans" cxnId="{11D65D0A-3BD4-4341-B90C-8BB44C297ACF}">
      <dgm:prSet/>
      <dgm:spPr/>
      <dgm:t>
        <a:bodyPr/>
        <a:lstStyle/>
        <a:p>
          <a:endParaRPr lang="pl-PL"/>
        </a:p>
      </dgm:t>
    </dgm:pt>
    <dgm:pt modelId="{00D0C0DA-A056-4105-8013-5D2F9E6F54A6}">
      <dgm:prSet phldrT="[Tekst]"/>
      <dgm:spPr/>
      <dgm:t>
        <a:bodyPr/>
        <a:lstStyle/>
        <a:p>
          <a:r>
            <a:rPr lang="pl-PL" dirty="0" smtClean="0"/>
            <a:t>Owrzodzenie układu pokarmowego;</a:t>
          </a:r>
          <a:endParaRPr lang="pl-PL" dirty="0"/>
        </a:p>
      </dgm:t>
    </dgm:pt>
    <dgm:pt modelId="{7A26137C-DB5F-40D6-9A80-BE45E74D784B}" type="parTrans" cxnId="{75E6C6E0-A524-4693-AFE2-3E2CA5291C82}">
      <dgm:prSet/>
      <dgm:spPr/>
      <dgm:t>
        <a:bodyPr/>
        <a:lstStyle/>
        <a:p>
          <a:endParaRPr lang="pl-PL"/>
        </a:p>
      </dgm:t>
    </dgm:pt>
    <dgm:pt modelId="{90884655-5B0A-4CF0-B567-894E1F9E72FA}" type="sibTrans" cxnId="{75E6C6E0-A524-4693-AFE2-3E2CA5291C82}">
      <dgm:prSet/>
      <dgm:spPr/>
      <dgm:t>
        <a:bodyPr/>
        <a:lstStyle/>
        <a:p>
          <a:endParaRPr lang="pl-PL"/>
        </a:p>
      </dgm:t>
    </dgm:pt>
    <dgm:pt modelId="{CD4968DE-C165-4C89-935B-AEC1AF9A4407}">
      <dgm:prSet phldrT="[Tekst]"/>
      <dgm:spPr/>
      <dgm:t>
        <a:bodyPr/>
        <a:lstStyle/>
        <a:p>
          <a:r>
            <a:rPr lang="pl-PL" dirty="0" smtClean="0"/>
            <a:t>Działa przeczyszczająco;</a:t>
          </a:r>
          <a:endParaRPr lang="pl-PL" dirty="0"/>
        </a:p>
      </dgm:t>
    </dgm:pt>
    <dgm:pt modelId="{D63A3CEC-7D9C-45FA-BFF9-9E05D0D33593}" type="parTrans" cxnId="{15AD7DFB-9798-4F5B-AB66-506831AC9E7B}">
      <dgm:prSet/>
      <dgm:spPr/>
      <dgm:t>
        <a:bodyPr/>
        <a:lstStyle/>
        <a:p>
          <a:endParaRPr lang="pl-PL"/>
        </a:p>
      </dgm:t>
    </dgm:pt>
    <dgm:pt modelId="{FB031161-93F8-4769-B5FE-CF1C0B945A4E}" type="sibTrans" cxnId="{15AD7DFB-9798-4F5B-AB66-506831AC9E7B}">
      <dgm:prSet/>
      <dgm:spPr/>
      <dgm:t>
        <a:bodyPr/>
        <a:lstStyle/>
        <a:p>
          <a:endParaRPr lang="pl-PL"/>
        </a:p>
      </dgm:t>
    </dgm:pt>
    <dgm:pt modelId="{5D7D0865-A9A6-4B16-B290-A0B6A881169B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śmietanki pasteryzowane, dżemy, galaretki, marmolady, mleka w proszku, mleka zagęszczone;</a:t>
          </a:r>
          <a:br>
            <a:rPr lang="pl-PL" dirty="0" smtClean="0"/>
          </a:br>
          <a:endParaRPr lang="pl-PL" dirty="0"/>
        </a:p>
      </dgm:t>
    </dgm:pt>
    <dgm:pt modelId="{4805237A-5AC1-40D2-BEC9-F2A787F72C33}" type="parTrans" cxnId="{9C478956-83F8-4E0C-9A3E-970BAA47D3FB}">
      <dgm:prSet/>
      <dgm:spPr/>
      <dgm:t>
        <a:bodyPr/>
        <a:lstStyle/>
        <a:p>
          <a:endParaRPr lang="pl-PL"/>
        </a:p>
      </dgm:t>
    </dgm:pt>
    <dgm:pt modelId="{63045CEF-EA73-421F-92CF-24CB3C5998BE}" type="sibTrans" cxnId="{9C478956-83F8-4E0C-9A3E-970BAA47D3FB}">
      <dgm:prSet/>
      <dgm:spPr/>
      <dgm:t>
        <a:bodyPr/>
        <a:lstStyle/>
        <a:p>
          <a:endParaRPr lang="pl-PL"/>
        </a:p>
      </dgm:t>
    </dgm:pt>
    <dgm:pt modelId="{0729B25D-8134-4EF5-8D78-F5CA391627D8}" type="pres">
      <dgm:prSet presAssocID="{1F0AAF14-8E10-44CB-8136-043BF34D5152}" presName="Name0" presStyleCnt="0">
        <dgm:presLayoutVars>
          <dgm:dir/>
          <dgm:animLvl val="lvl"/>
          <dgm:resizeHandles val="exact"/>
        </dgm:presLayoutVars>
      </dgm:prSet>
      <dgm:spPr/>
    </dgm:pt>
    <dgm:pt modelId="{B7F7EDC2-7DF0-4BA0-8E96-1C25EB791E6A}" type="pres">
      <dgm:prSet presAssocID="{396DA904-D4AB-4703-9110-04D703ECEC5D}" presName="linNode" presStyleCnt="0"/>
      <dgm:spPr/>
    </dgm:pt>
    <dgm:pt modelId="{AAD1767C-562F-46BC-8FC2-AE3AF8373455}" type="pres">
      <dgm:prSet presAssocID="{396DA904-D4AB-4703-9110-04D703ECEC5D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7F55C3E-DF8D-400A-A0D1-55ED5F6BBF60}" type="pres">
      <dgm:prSet presAssocID="{396DA904-D4AB-4703-9110-04D703ECEC5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19E7D1-52C3-4238-B816-4D0D9228DB7A}" type="pres">
      <dgm:prSet presAssocID="{02903045-1062-40C7-9805-438A6A684B29}" presName="sp" presStyleCnt="0"/>
      <dgm:spPr/>
    </dgm:pt>
    <dgm:pt modelId="{EEC13524-5EBA-4707-A7D3-329F57429CD6}" type="pres">
      <dgm:prSet presAssocID="{374C96FD-7B43-492E-9EB3-2522E2F82374}" presName="linNode" presStyleCnt="0"/>
      <dgm:spPr/>
    </dgm:pt>
    <dgm:pt modelId="{FCC0EB86-93C9-4A9A-A91F-F5492836E660}" type="pres">
      <dgm:prSet presAssocID="{374C96FD-7B43-492E-9EB3-2522E2F8237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349AFABF-297E-40F0-A9A9-CCE01A839D16}" type="pres">
      <dgm:prSet presAssocID="{374C96FD-7B43-492E-9EB3-2522E2F8237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23AC6B6-E9A2-48B0-AC02-62A216946A19}" type="pres">
      <dgm:prSet presAssocID="{2864EB3B-CBB3-4E93-953A-FC13C7892B22}" presName="sp" presStyleCnt="0"/>
      <dgm:spPr/>
    </dgm:pt>
    <dgm:pt modelId="{72F23D43-8588-43F2-B987-6AE54E7D2DF5}" type="pres">
      <dgm:prSet presAssocID="{D4CF34F5-6FFC-44F4-9F24-B8FDADA4E1F7}" presName="linNode" presStyleCnt="0"/>
      <dgm:spPr/>
    </dgm:pt>
    <dgm:pt modelId="{1B22055A-06EC-48CE-9E1C-EFFB8D9244A8}" type="pres">
      <dgm:prSet presAssocID="{D4CF34F5-6FFC-44F4-9F24-B8FDADA4E1F7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76527B2B-AE5D-4EA6-ABC6-9FBA95E83BD4}" type="pres">
      <dgm:prSet presAssocID="{D4CF34F5-6FFC-44F4-9F24-B8FDADA4E1F7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52C73A5-C513-47DB-9D56-646ED3DE5117}" type="presOf" srcId="{D4CF34F5-6FFC-44F4-9F24-B8FDADA4E1F7}" destId="{1B22055A-06EC-48CE-9E1C-EFFB8D9244A8}" srcOrd="0" destOrd="0" presId="urn:microsoft.com/office/officeart/2005/8/layout/vList5"/>
    <dgm:cxn modelId="{E35031DF-312E-4CE8-8C06-650BBC656EF9}" type="presOf" srcId="{CBEBECAF-12AF-4730-8890-FFBE6ED3F840}" destId="{37F55C3E-DF8D-400A-A0D1-55ED5F6BBF60}" srcOrd="0" destOrd="0" presId="urn:microsoft.com/office/officeart/2005/8/layout/vList5"/>
    <dgm:cxn modelId="{DD7BAF8A-DA10-4ECD-A581-703590B894FF}" srcId="{1F0AAF14-8E10-44CB-8136-043BF34D5152}" destId="{396DA904-D4AB-4703-9110-04D703ECEC5D}" srcOrd="0" destOrd="0" parTransId="{819D8C1B-2E4C-4D7C-AB2F-7CE2E9BA27FC}" sibTransId="{02903045-1062-40C7-9805-438A6A684B29}"/>
    <dgm:cxn modelId="{48A846DC-B642-4F6A-B662-5F766B820D33}" type="presOf" srcId="{E6DA7C5A-973F-4598-9477-782A1ABD752A}" destId="{349AFABF-297E-40F0-A9A9-CCE01A839D16}" srcOrd="0" destOrd="0" presId="urn:microsoft.com/office/officeart/2005/8/layout/vList5"/>
    <dgm:cxn modelId="{63D99B44-B4F3-4FDE-BAB4-4B586AA7B89B}" type="presOf" srcId="{1F0AAF14-8E10-44CB-8136-043BF34D5152}" destId="{0729B25D-8134-4EF5-8D78-F5CA391627D8}" srcOrd="0" destOrd="0" presId="urn:microsoft.com/office/officeart/2005/8/layout/vList5"/>
    <dgm:cxn modelId="{75E6C6E0-A524-4693-AFE2-3E2CA5291C82}" srcId="{D4CF34F5-6FFC-44F4-9F24-B8FDADA4E1F7}" destId="{00D0C0DA-A056-4105-8013-5D2F9E6F54A6}" srcOrd="0" destOrd="0" parTransId="{7A26137C-DB5F-40D6-9A80-BE45E74D784B}" sibTransId="{90884655-5B0A-4CF0-B567-894E1F9E72FA}"/>
    <dgm:cxn modelId="{EFA7B664-6803-4D4D-994B-BB25E4C2E178}" type="presOf" srcId="{00D0C0DA-A056-4105-8013-5D2F9E6F54A6}" destId="{76527B2B-AE5D-4EA6-ABC6-9FBA95E83BD4}" srcOrd="0" destOrd="0" presId="urn:microsoft.com/office/officeart/2005/8/layout/vList5"/>
    <dgm:cxn modelId="{963C4427-A50F-4C9D-AD2F-4704808201F4}" type="presOf" srcId="{5D7D0865-A9A6-4B16-B290-A0B6A881169B}" destId="{76527B2B-AE5D-4EA6-ABC6-9FBA95E83BD4}" srcOrd="0" destOrd="2" presId="urn:microsoft.com/office/officeart/2005/8/layout/vList5"/>
    <dgm:cxn modelId="{51CE9B1A-ADFB-4ADA-BF95-66F629FF99B4}" srcId="{374C96FD-7B43-492E-9EB3-2522E2F82374}" destId="{E6DA7C5A-973F-4598-9477-782A1ABD752A}" srcOrd="0" destOrd="0" parTransId="{3DC133D4-363E-4E28-BE15-ADD926DF43A1}" sibTransId="{50CB0C19-B050-44A0-AD7A-F1856591A2D7}"/>
    <dgm:cxn modelId="{11D65D0A-3BD4-4341-B90C-8BB44C297ACF}" srcId="{1F0AAF14-8E10-44CB-8136-043BF34D5152}" destId="{D4CF34F5-6FFC-44F4-9F24-B8FDADA4E1F7}" srcOrd="2" destOrd="0" parTransId="{9411BACA-6249-42E3-9B05-E06D98EFDF1A}" sibTransId="{B66C2D9C-5837-4E5E-B3D1-F7D284930620}"/>
    <dgm:cxn modelId="{CBA6591E-A477-40A2-8B7E-F667D7047985}" type="presOf" srcId="{396DA904-D4AB-4703-9110-04D703ECEC5D}" destId="{AAD1767C-562F-46BC-8FC2-AE3AF8373455}" srcOrd="0" destOrd="0" presId="urn:microsoft.com/office/officeart/2005/8/layout/vList5"/>
    <dgm:cxn modelId="{9337D9D1-B902-4CCD-822C-FF956587BCFC}" type="presOf" srcId="{EA434C9B-AC5A-4110-85CB-ADD9AF6A41F8}" destId="{349AFABF-297E-40F0-A9A9-CCE01A839D16}" srcOrd="0" destOrd="1" presId="urn:microsoft.com/office/officeart/2005/8/layout/vList5"/>
    <dgm:cxn modelId="{EC85BAE9-3437-4E63-B72C-324F4034069B}" srcId="{396DA904-D4AB-4703-9110-04D703ECEC5D}" destId="{A6C9E852-17FF-431F-BB79-8EBE866686C2}" srcOrd="1" destOrd="0" parTransId="{A5F1E764-8B93-4E52-B5CA-FF166D0BA882}" sibTransId="{EDD23C89-B7EB-4CAC-A71A-E3A9D02A0EB2}"/>
    <dgm:cxn modelId="{697D906A-A695-4E1A-8FBD-A1E79A8C7EC3}" srcId="{374C96FD-7B43-492E-9EB3-2522E2F82374}" destId="{EA434C9B-AC5A-4110-85CB-ADD9AF6A41F8}" srcOrd="1" destOrd="0" parTransId="{44AE23DB-4DF9-4B49-8448-E5C6195FB51E}" sibTransId="{DD4D340A-37BF-449D-BFED-729F8BDF5562}"/>
    <dgm:cxn modelId="{9C478956-83F8-4E0C-9A3E-970BAA47D3FB}" srcId="{D4CF34F5-6FFC-44F4-9F24-B8FDADA4E1F7}" destId="{5D7D0865-A9A6-4B16-B290-A0B6A881169B}" srcOrd="2" destOrd="0" parTransId="{4805237A-5AC1-40D2-BEC9-F2A787F72C33}" sibTransId="{63045CEF-EA73-421F-92CF-24CB3C5998BE}"/>
    <dgm:cxn modelId="{E74CE8B9-5967-4555-B076-530CC3C67437}" srcId="{1F0AAF14-8E10-44CB-8136-043BF34D5152}" destId="{374C96FD-7B43-492E-9EB3-2522E2F82374}" srcOrd="1" destOrd="0" parTransId="{7A438CCB-E4A3-4B70-A4D3-C921332AE0CC}" sibTransId="{2864EB3B-CBB3-4E93-953A-FC13C7892B22}"/>
    <dgm:cxn modelId="{15AD7DFB-9798-4F5B-AB66-506831AC9E7B}" srcId="{D4CF34F5-6FFC-44F4-9F24-B8FDADA4E1F7}" destId="{CD4968DE-C165-4C89-935B-AEC1AF9A4407}" srcOrd="1" destOrd="0" parTransId="{D63A3CEC-7D9C-45FA-BFF9-9E05D0D33593}" sibTransId="{FB031161-93F8-4769-B5FE-CF1C0B945A4E}"/>
    <dgm:cxn modelId="{C7C12D68-F34B-4763-BB04-77009311E494}" type="presOf" srcId="{A6C9E852-17FF-431F-BB79-8EBE866686C2}" destId="{37F55C3E-DF8D-400A-A0D1-55ED5F6BBF60}" srcOrd="0" destOrd="1" presId="urn:microsoft.com/office/officeart/2005/8/layout/vList5"/>
    <dgm:cxn modelId="{75945FFA-AB19-4CE0-BC32-C0B1DCE1CE8B}" type="presOf" srcId="{374C96FD-7B43-492E-9EB3-2522E2F82374}" destId="{FCC0EB86-93C9-4A9A-A91F-F5492836E660}" srcOrd="0" destOrd="0" presId="urn:microsoft.com/office/officeart/2005/8/layout/vList5"/>
    <dgm:cxn modelId="{BFC52B8C-8593-4D4D-A16F-45C3AB0AB5E5}" type="presOf" srcId="{CD4968DE-C165-4C89-935B-AEC1AF9A4407}" destId="{76527B2B-AE5D-4EA6-ABC6-9FBA95E83BD4}" srcOrd="0" destOrd="1" presId="urn:microsoft.com/office/officeart/2005/8/layout/vList5"/>
    <dgm:cxn modelId="{5D932037-6A20-4050-B77A-28B1CC0B6852}" srcId="{396DA904-D4AB-4703-9110-04D703ECEC5D}" destId="{CBEBECAF-12AF-4730-8890-FFBE6ED3F840}" srcOrd="0" destOrd="0" parTransId="{D3F39882-A4D1-4ABC-9F38-8A90042DF7D7}" sibTransId="{8817A18E-6BA9-4315-8A54-C8E01F862C10}"/>
    <dgm:cxn modelId="{6A4FDEA2-71D8-4C3E-B1EE-A7FE168F77AB}" type="presParOf" srcId="{0729B25D-8134-4EF5-8D78-F5CA391627D8}" destId="{B7F7EDC2-7DF0-4BA0-8E96-1C25EB791E6A}" srcOrd="0" destOrd="0" presId="urn:microsoft.com/office/officeart/2005/8/layout/vList5"/>
    <dgm:cxn modelId="{1B99B3A8-D276-453A-9831-F6545EB172E2}" type="presParOf" srcId="{B7F7EDC2-7DF0-4BA0-8E96-1C25EB791E6A}" destId="{AAD1767C-562F-46BC-8FC2-AE3AF8373455}" srcOrd="0" destOrd="0" presId="urn:microsoft.com/office/officeart/2005/8/layout/vList5"/>
    <dgm:cxn modelId="{7ADF30CD-205F-4938-8754-16C338C32E3A}" type="presParOf" srcId="{B7F7EDC2-7DF0-4BA0-8E96-1C25EB791E6A}" destId="{37F55C3E-DF8D-400A-A0D1-55ED5F6BBF60}" srcOrd="1" destOrd="0" presId="urn:microsoft.com/office/officeart/2005/8/layout/vList5"/>
    <dgm:cxn modelId="{801C71CE-4B4D-498A-B56E-B8B64C078992}" type="presParOf" srcId="{0729B25D-8134-4EF5-8D78-F5CA391627D8}" destId="{ED19E7D1-52C3-4238-B816-4D0D9228DB7A}" srcOrd="1" destOrd="0" presId="urn:microsoft.com/office/officeart/2005/8/layout/vList5"/>
    <dgm:cxn modelId="{3B38453C-32CD-4D80-AD88-0BA96FFB8DD4}" type="presParOf" srcId="{0729B25D-8134-4EF5-8D78-F5CA391627D8}" destId="{EEC13524-5EBA-4707-A7D3-329F57429CD6}" srcOrd="2" destOrd="0" presId="urn:microsoft.com/office/officeart/2005/8/layout/vList5"/>
    <dgm:cxn modelId="{69604AC1-87A9-4A3E-B04D-ECCB59774A85}" type="presParOf" srcId="{EEC13524-5EBA-4707-A7D3-329F57429CD6}" destId="{FCC0EB86-93C9-4A9A-A91F-F5492836E660}" srcOrd="0" destOrd="0" presId="urn:microsoft.com/office/officeart/2005/8/layout/vList5"/>
    <dgm:cxn modelId="{E1050E10-6607-4183-BEB7-0EDC0164B0D5}" type="presParOf" srcId="{EEC13524-5EBA-4707-A7D3-329F57429CD6}" destId="{349AFABF-297E-40F0-A9A9-CCE01A839D16}" srcOrd="1" destOrd="0" presId="urn:microsoft.com/office/officeart/2005/8/layout/vList5"/>
    <dgm:cxn modelId="{EA891E31-57CD-4CED-BCC1-EBE2692DA1AC}" type="presParOf" srcId="{0729B25D-8134-4EF5-8D78-F5CA391627D8}" destId="{223AC6B6-E9A2-48B0-AC02-62A216946A19}" srcOrd="3" destOrd="0" presId="urn:microsoft.com/office/officeart/2005/8/layout/vList5"/>
    <dgm:cxn modelId="{B4941495-E9B1-4096-BD67-5966776C9A9F}" type="presParOf" srcId="{0729B25D-8134-4EF5-8D78-F5CA391627D8}" destId="{72F23D43-8588-43F2-B987-6AE54E7D2DF5}" srcOrd="4" destOrd="0" presId="urn:microsoft.com/office/officeart/2005/8/layout/vList5"/>
    <dgm:cxn modelId="{6E416E63-9634-4BD3-97F0-50060AC3AB07}" type="presParOf" srcId="{72F23D43-8588-43F2-B987-6AE54E7D2DF5}" destId="{1B22055A-06EC-48CE-9E1C-EFFB8D9244A8}" srcOrd="0" destOrd="0" presId="urn:microsoft.com/office/officeart/2005/8/layout/vList5"/>
    <dgm:cxn modelId="{AB65D6CA-DE08-42B7-A3A6-704B2929E012}" type="presParOf" srcId="{72F23D43-8588-43F2-B987-6AE54E7D2DF5}" destId="{76527B2B-AE5D-4EA6-ABC6-9FBA95E83BD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043883B-1F42-4BDB-8D2E-E3E25611098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E698CCD-F4AF-4608-9363-1D0CDFDD8E1C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621 GLUTAMINIAN SODU</a:t>
          </a:r>
          <a:endParaRPr lang="pl-PL" dirty="0">
            <a:solidFill>
              <a:srgbClr val="FF0000"/>
            </a:solidFill>
          </a:endParaRPr>
        </a:p>
      </dgm:t>
    </dgm:pt>
    <dgm:pt modelId="{0130A0B0-4355-4A13-A0C0-B1B0FEEC9E65}" type="parTrans" cxnId="{99B86F36-1DF0-4E74-ABB9-C5029B28C825}">
      <dgm:prSet/>
      <dgm:spPr/>
      <dgm:t>
        <a:bodyPr/>
        <a:lstStyle/>
        <a:p>
          <a:endParaRPr lang="pl-PL"/>
        </a:p>
      </dgm:t>
    </dgm:pt>
    <dgm:pt modelId="{B44860BE-F5B3-4A39-AC97-B9956C0F4715}" type="sibTrans" cxnId="{99B86F36-1DF0-4E74-ABB9-C5029B28C825}">
      <dgm:prSet/>
      <dgm:spPr/>
      <dgm:t>
        <a:bodyPr/>
        <a:lstStyle/>
        <a:p>
          <a:endParaRPr lang="pl-PL"/>
        </a:p>
      </dgm:t>
    </dgm:pt>
    <dgm:pt modelId="{EB785648-45E4-41E0-B70A-607831B6F889}">
      <dgm:prSet phldrT="[Tekst]"/>
      <dgm:spPr/>
      <dgm:t>
        <a:bodyPr/>
        <a:lstStyle/>
        <a:p>
          <a:pPr algn="l"/>
          <a:r>
            <a:rPr lang="pl-PL" dirty="0" smtClean="0"/>
            <a:t>Może powodować bóle jelitowo – żołądkowe;</a:t>
          </a:r>
          <a:endParaRPr lang="pl-PL" dirty="0"/>
        </a:p>
      </dgm:t>
    </dgm:pt>
    <dgm:pt modelId="{4E16B6F0-971C-4ECB-B5AE-C65B801920F7}" type="parTrans" cxnId="{8389E9D4-4113-421C-BD0F-D6A694425309}">
      <dgm:prSet/>
      <dgm:spPr/>
      <dgm:t>
        <a:bodyPr/>
        <a:lstStyle/>
        <a:p>
          <a:endParaRPr lang="pl-PL"/>
        </a:p>
      </dgm:t>
    </dgm:pt>
    <dgm:pt modelId="{26EA74F4-4F31-4472-9039-62433BD4BC48}" type="sibTrans" cxnId="{8389E9D4-4113-421C-BD0F-D6A694425309}">
      <dgm:prSet/>
      <dgm:spPr/>
      <dgm:t>
        <a:bodyPr/>
        <a:lstStyle/>
        <a:p>
          <a:endParaRPr lang="pl-PL"/>
        </a:p>
      </dgm:t>
    </dgm:pt>
    <dgm:pt modelId="{8BA786BA-3A75-4FE3-86F2-4A1D633B21FB}">
      <dgm:prSet phldrT="[Tekst]"/>
      <dgm:spPr/>
      <dgm:t>
        <a:bodyPr/>
        <a:lstStyle/>
        <a:p>
          <a:pPr algn="l"/>
          <a:r>
            <a:rPr lang="pl-PL" dirty="0" smtClean="0"/>
            <a:t>Bóle głowy, nudności, pogorszenie wzroku;</a:t>
          </a:r>
          <a:endParaRPr lang="pl-PL" dirty="0"/>
        </a:p>
      </dgm:t>
    </dgm:pt>
    <dgm:pt modelId="{300F8D53-BBAB-4B92-BEF3-AC6027B14031}" type="parTrans" cxnId="{104C4C8B-4409-4CA9-9B71-2E5D0B569796}">
      <dgm:prSet/>
      <dgm:spPr/>
      <dgm:t>
        <a:bodyPr/>
        <a:lstStyle/>
        <a:p>
          <a:endParaRPr lang="pl-PL"/>
        </a:p>
      </dgm:t>
    </dgm:pt>
    <dgm:pt modelId="{BBF0154C-BE59-412D-840F-5A565275304E}" type="sibTrans" cxnId="{104C4C8B-4409-4CA9-9B71-2E5D0B569796}">
      <dgm:prSet/>
      <dgm:spPr/>
      <dgm:t>
        <a:bodyPr/>
        <a:lstStyle/>
        <a:p>
          <a:endParaRPr lang="pl-PL"/>
        </a:p>
      </dgm:t>
    </dgm:pt>
    <dgm:pt modelId="{09CCB847-5D21-49EC-AACB-B8D33C2BECB4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951 ASPARTAM</a:t>
          </a:r>
          <a:endParaRPr lang="pl-PL" dirty="0">
            <a:solidFill>
              <a:srgbClr val="FF0000"/>
            </a:solidFill>
          </a:endParaRPr>
        </a:p>
      </dgm:t>
    </dgm:pt>
    <dgm:pt modelId="{9AECDC6E-1AB1-4BCD-B7BC-748919BE2C70}" type="parTrans" cxnId="{A0894E21-3EA2-43B4-AF71-73BD477D2194}">
      <dgm:prSet/>
      <dgm:spPr/>
      <dgm:t>
        <a:bodyPr/>
        <a:lstStyle/>
        <a:p>
          <a:endParaRPr lang="pl-PL"/>
        </a:p>
      </dgm:t>
    </dgm:pt>
    <dgm:pt modelId="{3AEFB5AB-3C4E-4F9C-A398-40731BC78508}" type="sibTrans" cxnId="{A0894E21-3EA2-43B4-AF71-73BD477D2194}">
      <dgm:prSet/>
      <dgm:spPr/>
      <dgm:t>
        <a:bodyPr/>
        <a:lstStyle/>
        <a:p>
          <a:endParaRPr lang="pl-PL"/>
        </a:p>
      </dgm:t>
    </dgm:pt>
    <dgm:pt modelId="{74C6BDAA-F390-440E-88A8-458B52B98A66}">
      <dgm:prSet phldrT="[Tekst]"/>
      <dgm:spPr/>
      <dgm:t>
        <a:bodyPr/>
        <a:lstStyle/>
        <a:p>
          <a:r>
            <a:rPr lang="pl-PL" dirty="0" smtClean="0"/>
            <a:t>Rakotwórczy;</a:t>
          </a:r>
          <a:endParaRPr lang="pl-PL" dirty="0"/>
        </a:p>
      </dgm:t>
    </dgm:pt>
    <dgm:pt modelId="{0345F6BC-0FED-4C0F-9101-BB1E9CF3EFA2}" type="parTrans" cxnId="{B4C16298-3CD4-4A47-8438-1BB8FD522E36}">
      <dgm:prSet/>
      <dgm:spPr/>
      <dgm:t>
        <a:bodyPr/>
        <a:lstStyle/>
        <a:p>
          <a:endParaRPr lang="pl-PL"/>
        </a:p>
      </dgm:t>
    </dgm:pt>
    <dgm:pt modelId="{77C7F410-AC4A-4DB6-A63E-F78559661972}" type="sibTrans" cxnId="{B4C16298-3CD4-4A47-8438-1BB8FD522E36}">
      <dgm:prSet/>
      <dgm:spPr/>
      <dgm:t>
        <a:bodyPr/>
        <a:lstStyle/>
        <a:p>
          <a:endParaRPr lang="pl-PL"/>
        </a:p>
      </dgm:t>
    </dgm:pt>
    <dgm:pt modelId="{55DDE1A6-AB07-4009-A013-7738D5365724}">
      <dgm:prSet phldrT="[Tekst]"/>
      <dgm:spPr/>
      <dgm:t>
        <a:bodyPr/>
        <a:lstStyle/>
        <a:p>
          <a:r>
            <a:rPr lang="pl-PL" b="1" u="sng" dirty="0" smtClean="0"/>
            <a:t>Występowanie: </a:t>
          </a:r>
          <a:r>
            <a:rPr lang="pl-PL" dirty="0" smtClean="0"/>
            <a:t>ciasta w proszku, płatki zbożowe, kasze, kolorowe napoje </a:t>
          </a:r>
          <a:endParaRPr lang="pl-PL" dirty="0"/>
        </a:p>
      </dgm:t>
    </dgm:pt>
    <dgm:pt modelId="{982B581A-3618-486D-A68A-E1A4A9FD82DE}" type="parTrans" cxnId="{83200C8C-F08A-4D38-BABD-73D78D668498}">
      <dgm:prSet/>
      <dgm:spPr/>
      <dgm:t>
        <a:bodyPr/>
        <a:lstStyle/>
        <a:p>
          <a:endParaRPr lang="pl-PL"/>
        </a:p>
      </dgm:t>
    </dgm:pt>
    <dgm:pt modelId="{CF61DCA7-E4A8-4F5A-9B17-3BF6DBC80A48}" type="sibTrans" cxnId="{83200C8C-F08A-4D38-BABD-73D78D668498}">
      <dgm:prSet/>
      <dgm:spPr/>
      <dgm:t>
        <a:bodyPr/>
        <a:lstStyle/>
        <a:p>
          <a:endParaRPr lang="pl-PL"/>
        </a:p>
      </dgm:t>
    </dgm:pt>
    <dgm:pt modelId="{32DB808B-8505-4164-A7B1-105C43E083DE}">
      <dgm:prSet phldrT="[Tekst]"/>
      <dgm:spPr/>
      <dgm:t>
        <a:bodyPr/>
        <a:lstStyle/>
        <a:p>
          <a:r>
            <a:rPr lang="pl-PL" dirty="0" smtClean="0">
              <a:solidFill>
                <a:srgbClr val="FF0000"/>
              </a:solidFill>
            </a:rPr>
            <a:t>E 954 SACHARYNA</a:t>
          </a:r>
          <a:endParaRPr lang="pl-PL" dirty="0">
            <a:solidFill>
              <a:srgbClr val="FF0000"/>
            </a:solidFill>
          </a:endParaRPr>
        </a:p>
      </dgm:t>
    </dgm:pt>
    <dgm:pt modelId="{78976431-6FE7-46B8-B38D-AB7D44A77664}" type="parTrans" cxnId="{0F26887A-DB5A-48FE-8F3D-282596B7B5FA}">
      <dgm:prSet/>
      <dgm:spPr/>
      <dgm:t>
        <a:bodyPr/>
        <a:lstStyle/>
        <a:p>
          <a:endParaRPr lang="pl-PL"/>
        </a:p>
      </dgm:t>
    </dgm:pt>
    <dgm:pt modelId="{8CAC4FA8-27E1-42F0-9525-8ABC113E8424}" type="sibTrans" cxnId="{0F26887A-DB5A-48FE-8F3D-282596B7B5FA}">
      <dgm:prSet/>
      <dgm:spPr/>
      <dgm:t>
        <a:bodyPr/>
        <a:lstStyle/>
        <a:p>
          <a:endParaRPr lang="pl-PL"/>
        </a:p>
      </dgm:t>
    </dgm:pt>
    <dgm:pt modelId="{CD609793-7E6E-47E4-B79C-968EEFCCD23B}">
      <dgm:prSet phldrT="[Tekst]"/>
      <dgm:spPr/>
      <dgm:t>
        <a:bodyPr/>
        <a:lstStyle/>
        <a:p>
          <a:pPr algn="l"/>
          <a:r>
            <a:rPr lang="pl-PL" dirty="0" smtClean="0"/>
            <a:t>Rakotwórczy;</a:t>
          </a:r>
          <a:endParaRPr lang="pl-PL" dirty="0"/>
        </a:p>
      </dgm:t>
    </dgm:pt>
    <dgm:pt modelId="{26C8371D-4562-4636-88E4-FB7783CFFF2C}" type="parTrans" cxnId="{49C9DADB-0261-463E-891D-EF864662F5A7}">
      <dgm:prSet/>
      <dgm:spPr/>
      <dgm:t>
        <a:bodyPr/>
        <a:lstStyle/>
        <a:p>
          <a:endParaRPr lang="pl-PL"/>
        </a:p>
      </dgm:t>
    </dgm:pt>
    <dgm:pt modelId="{CF741EF2-F0EB-4E17-A5C6-0E4106A4015A}" type="sibTrans" cxnId="{49C9DADB-0261-463E-891D-EF864662F5A7}">
      <dgm:prSet/>
      <dgm:spPr/>
      <dgm:t>
        <a:bodyPr/>
        <a:lstStyle/>
        <a:p>
          <a:endParaRPr lang="pl-PL"/>
        </a:p>
      </dgm:t>
    </dgm:pt>
    <dgm:pt modelId="{EBC981F9-5F38-4105-96AF-8C4891CB6840}">
      <dgm:prSet phldrT="[Tekst]"/>
      <dgm:spPr/>
      <dgm:t>
        <a:bodyPr/>
        <a:lstStyle/>
        <a:p>
          <a:pPr algn="just"/>
          <a:r>
            <a:rPr lang="pl-PL" b="1" u="sng" dirty="0" smtClean="0"/>
            <a:t>Występowanie: </a:t>
          </a:r>
          <a:r>
            <a:rPr lang="pl-PL" dirty="0" smtClean="0"/>
            <a:t>napoje bez cukru, dietetyczne produkty mleczne, soki owocowe bez cukru, desery bez cukru, wybory cukiernicze, piwa bezalkoholowe, dżemy, marmolady, musztardy, galaretki, sosy, konserwy rybne, pieczywo, płatki zbożowe; jako dodatek do produktów dla dietetyków;</a:t>
          </a:r>
          <a:endParaRPr lang="pl-PL" dirty="0"/>
        </a:p>
      </dgm:t>
    </dgm:pt>
    <dgm:pt modelId="{BFF92C0F-B12B-48CA-9C78-EA466B66858B}" type="parTrans" cxnId="{A9C0AA71-F776-4816-A5F6-0D93C20EE702}">
      <dgm:prSet/>
      <dgm:spPr/>
      <dgm:t>
        <a:bodyPr/>
        <a:lstStyle/>
        <a:p>
          <a:endParaRPr lang="pl-PL"/>
        </a:p>
      </dgm:t>
    </dgm:pt>
    <dgm:pt modelId="{D64305D2-C2A9-4E92-9D22-D97EC3D164C8}" type="sibTrans" cxnId="{A9C0AA71-F776-4816-A5F6-0D93C20EE702}">
      <dgm:prSet/>
      <dgm:spPr/>
      <dgm:t>
        <a:bodyPr/>
        <a:lstStyle/>
        <a:p>
          <a:endParaRPr lang="pl-PL"/>
        </a:p>
      </dgm:t>
    </dgm:pt>
    <dgm:pt modelId="{EB5C4148-0594-455A-97BD-4953F0DE264A}">
      <dgm:prSet phldrT="[Tekst]"/>
      <dgm:spPr/>
      <dgm:t>
        <a:bodyPr/>
        <a:lstStyle/>
        <a:p>
          <a:pPr algn="just"/>
          <a:r>
            <a:rPr lang="pl-PL" b="1" u="sng" dirty="0" smtClean="0"/>
            <a:t>Występowanie: </a:t>
          </a:r>
          <a:r>
            <a:rPr lang="pl-PL" dirty="0" smtClean="0"/>
            <a:t>koncentraty spożywcze, zupy i dania w proszku, przyprawy, sosy w proszku, sosy sojowe, wędliny, konserwy;</a:t>
          </a:r>
          <a:endParaRPr lang="pl-PL" dirty="0"/>
        </a:p>
      </dgm:t>
    </dgm:pt>
    <dgm:pt modelId="{09BE73FA-DD52-4C15-8539-FF8C0E9A0131}" type="parTrans" cxnId="{996E3AED-F9F2-4F76-A147-7E4BFDA8C73D}">
      <dgm:prSet/>
      <dgm:spPr/>
      <dgm:t>
        <a:bodyPr/>
        <a:lstStyle/>
        <a:p>
          <a:endParaRPr lang="pl-PL"/>
        </a:p>
      </dgm:t>
    </dgm:pt>
    <dgm:pt modelId="{7A6556F7-CFC9-4CAC-8D5B-3C3CE0B0D744}" type="sibTrans" cxnId="{996E3AED-F9F2-4F76-A147-7E4BFDA8C73D}">
      <dgm:prSet/>
      <dgm:spPr/>
      <dgm:t>
        <a:bodyPr/>
        <a:lstStyle/>
        <a:p>
          <a:endParaRPr lang="pl-PL"/>
        </a:p>
      </dgm:t>
    </dgm:pt>
    <dgm:pt modelId="{9C507286-6710-4FB9-9C55-0DF4C327BA6A}" type="pres">
      <dgm:prSet presAssocID="{8043883B-1F42-4BDB-8D2E-E3E256110987}" presName="Name0" presStyleCnt="0">
        <dgm:presLayoutVars>
          <dgm:dir/>
          <dgm:animLvl val="lvl"/>
          <dgm:resizeHandles val="exact"/>
        </dgm:presLayoutVars>
      </dgm:prSet>
      <dgm:spPr/>
    </dgm:pt>
    <dgm:pt modelId="{56B2A377-FA35-4218-8241-5480E54E53B4}" type="pres">
      <dgm:prSet presAssocID="{AE698CCD-F4AF-4608-9363-1D0CDFDD8E1C}" presName="linNode" presStyleCnt="0"/>
      <dgm:spPr/>
    </dgm:pt>
    <dgm:pt modelId="{A1D9A9F1-3883-4294-9771-7F99AB658418}" type="pres">
      <dgm:prSet presAssocID="{AE698CCD-F4AF-4608-9363-1D0CDFDD8E1C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FA861EA7-9CDA-44CD-A74B-A7341C672CDD}" type="pres">
      <dgm:prSet presAssocID="{AE698CCD-F4AF-4608-9363-1D0CDFDD8E1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034C98B-43DD-4A62-B2CB-9598FB0A2E3D}" type="pres">
      <dgm:prSet presAssocID="{B44860BE-F5B3-4A39-AC97-B9956C0F4715}" presName="sp" presStyleCnt="0"/>
      <dgm:spPr/>
    </dgm:pt>
    <dgm:pt modelId="{7F6B9E6F-B071-49EA-8496-BB245F4C7F1A}" type="pres">
      <dgm:prSet presAssocID="{09CCB847-5D21-49EC-AACB-B8D33C2BECB4}" presName="linNode" presStyleCnt="0"/>
      <dgm:spPr/>
    </dgm:pt>
    <dgm:pt modelId="{E217E975-B1BD-46D8-B646-B54F6A9C2ACE}" type="pres">
      <dgm:prSet presAssocID="{09CCB847-5D21-49EC-AACB-B8D33C2BECB4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8D4E02F4-71F4-4AA1-9BEE-016AD2088C5C}" type="pres">
      <dgm:prSet presAssocID="{09CCB847-5D21-49EC-AACB-B8D33C2BECB4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A9A6132-2E2A-452D-AA48-0EFCE92BE37A}" type="pres">
      <dgm:prSet presAssocID="{3AEFB5AB-3C4E-4F9C-A398-40731BC78508}" presName="sp" presStyleCnt="0"/>
      <dgm:spPr/>
    </dgm:pt>
    <dgm:pt modelId="{ACCF781A-F34D-43CA-97AC-77C0CC0CF9FF}" type="pres">
      <dgm:prSet presAssocID="{32DB808B-8505-4164-A7B1-105C43E083DE}" presName="linNode" presStyleCnt="0"/>
      <dgm:spPr/>
    </dgm:pt>
    <dgm:pt modelId="{76DD9406-45D5-46EF-A907-512BA110E456}" type="pres">
      <dgm:prSet presAssocID="{32DB808B-8505-4164-A7B1-105C43E083DE}" presName="parentText" presStyleLbl="node1" presStyleIdx="2" presStyleCnt="3" custLinFactNeighborX="-1171" custLinFactNeighborY="7323">
        <dgm:presLayoutVars>
          <dgm:chMax val="1"/>
          <dgm:bulletEnabled val="1"/>
        </dgm:presLayoutVars>
      </dgm:prSet>
      <dgm:spPr/>
    </dgm:pt>
    <dgm:pt modelId="{697438FC-1DAE-437F-BABA-6BCEDDC79835}" type="pres">
      <dgm:prSet presAssocID="{32DB808B-8505-4164-A7B1-105C43E083DE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0F55666-4267-4E42-AC85-66671ECCD07D}" type="presOf" srcId="{8BA786BA-3A75-4FE3-86F2-4A1D633B21FB}" destId="{FA861EA7-9CDA-44CD-A74B-A7341C672CDD}" srcOrd="0" destOrd="1" presId="urn:microsoft.com/office/officeart/2005/8/layout/vList5"/>
    <dgm:cxn modelId="{E75C7E9A-0447-41F7-8F41-292EA9DB0916}" type="presOf" srcId="{09CCB847-5D21-49EC-AACB-B8D33C2BECB4}" destId="{E217E975-B1BD-46D8-B646-B54F6A9C2ACE}" srcOrd="0" destOrd="0" presId="urn:microsoft.com/office/officeart/2005/8/layout/vList5"/>
    <dgm:cxn modelId="{B6D84041-F70D-4B30-B7E0-953AC080E23C}" type="presOf" srcId="{AE698CCD-F4AF-4608-9363-1D0CDFDD8E1C}" destId="{A1D9A9F1-3883-4294-9771-7F99AB658418}" srcOrd="0" destOrd="0" presId="urn:microsoft.com/office/officeart/2005/8/layout/vList5"/>
    <dgm:cxn modelId="{5A8038D5-5E89-4234-898E-AB98EA722F48}" type="presOf" srcId="{EB5C4148-0594-455A-97BD-4953F0DE264A}" destId="{FA861EA7-9CDA-44CD-A74B-A7341C672CDD}" srcOrd="0" destOrd="2" presId="urn:microsoft.com/office/officeart/2005/8/layout/vList5"/>
    <dgm:cxn modelId="{D3000D45-51E4-400B-8CB8-068495D61AA8}" type="presOf" srcId="{55DDE1A6-AB07-4009-A013-7738D5365724}" destId="{8D4E02F4-71F4-4AA1-9BEE-016AD2088C5C}" srcOrd="0" destOrd="1" presId="urn:microsoft.com/office/officeart/2005/8/layout/vList5"/>
    <dgm:cxn modelId="{49C9DADB-0261-463E-891D-EF864662F5A7}" srcId="{32DB808B-8505-4164-A7B1-105C43E083DE}" destId="{CD609793-7E6E-47E4-B79C-968EEFCCD23B}" srcOrd="0" destOrd="0" parTransId="{26C8371D-4562-4636-88E4-FB7783CFFF2C}" sibTransId="{CF741EF2-F0EB-4E17-A5C6-0E4106A4015A}"/>
    <dgm:cxn modelId="{8389E9D4-4113-421C-BD0F-D6A694425309}" srcId="{AE698CCD-F4AF-4608-9363-1D0CDFDD8E1C}" destId="{EB785648-45E4-41E0-B70A-607831B6F889}" srcOrd="0" destOrd="0" parTransId="{4E16B6F0-971C-4ECB-B5AE-C65B801920F7}" sibTransId="{26EA74F4-4F31-4472-9039-62433BD4BC48}"/>
    <dgm:cxn modelId="{1A4C0E65-8335-4502-94F9-959497F78260}" type="presOf" srcId="{8043883B-1F42-4BDB-8D2E-E3E256110987}" destId="{9C507286-6710-4FB9-9C55-0DF4C327BA6A}" srcOrd="0" destOrd="0" presId="urn:microsoft.com/office/officeart/2005/8/layout/vList5"/>
    <dgm:cxn modelId="{A0894E21-3EA2-43B4-AF71-73BD477D2194}" srcId="{8043883B-1F42-4BDB-8D2E-E3E256110987}" destId="{09CCB847-5D21-49EC-AACB-B8D33C2BECB4}" srcOrd="1" destOrd="0" parTransId="{9AECDC6E-1AB1-4BCD-B7BC-748919BE2C70}" sibTransId="{3AEFB5AB-3C4E-4F9C-A398-40731BC78508}"/>
    <dgm:cxn modelId="{A9C0AA71-F776-4816-A5F6-0D93C20EE702}" srcId="{32DB808B-8505-4164-A7B1-105C43E083DE}" destId="{EBC981F9-5F38-4105-96AF-8C4891CB6840}" srcOrd="1" destOrd="0" parTransId="{BFF92C0F-B12B-48CA-9C78-EA466B66858B}" sibTransId="{D64305D2-C2A9-4E92-9D22-D97EC3D164C8}"/>
    <dgm:cxn modelId="{36C5E437-59D5-47F1-B849-2E3CE0083FCF}" type="presOf" srcId="{32DB808B-8505-4164-A7B1-105C43E083DE}" destId="{76DD9406-45D5-46EF-A907-512BA110E456}" srcOrd="0" destOrd="0" presId="urn:microsoft.com/office/officeart/2005/8/layout/vList5"/>
    <dgm:cxn modelId="{83200C8C-F08A-4D38-BABD-73D78D668498}" srcId="{09CCB847-5D21-49EC-AACB-B8D33C2BECB4}" destId="{55DDE1A6-AB07-4009-A013-7738D5365724}" srcOrd="1" destOrd="0" parTransId="{982B581A-3618-486D-A68A-E1A4A9FD82DE}" sibTransId="{CF61DCA7-E4A8-4F5A-9B17-3BF6DBC80A48}"/>
    <dgm:cxn modelId="{104C4C8B-4409-4CA9-9B71-2E5D0B569796}" srcId="{AE698CCD-F4AF-4608-9363-1D0CDFDD8E1C}" destId="{8BA786BA-3A75-4FE3-86F2-4A1D633B21FB}" srcOrd="1" destOrd="0" parTransId="{300F8D53-BBAB-4B92-BEF3-AC6027B14031}" sibTransId="{BBF0154C-BE59-412D-840F-5A565275304E}"/>
    <dgm:cxn modelId="{9D054748-E578-4BD4-8844-FA32C391A468}" type="presOf" srcId="{EBC981F9-5F38-4105-96AF-8C4891CB6840}" destId="{697438FC-1DAE-437F-BABA-6BCEDDC79835}" srcOrd="0" destOrd="1" presId="urn:microsoft.com/office/officeart/2005/8/layout/vList5"/>
    <dgm:cxn modelId="{02A73753-3333-4C58-AC05-B869D0B85232}" type="presOf" srcId="{EB785648-45E4-41E0-B70A-607831B6F889}" destId="{FA861EA7-9CDA-44CD-A74B-A7341C672CDD}" srcOrd="0" destOrd="0" presId="urn:microsoft.com/office/officeart/2005/8/layout/vList5"/>
    <dgm:cxn modelId="{C2AC8A97-535D-4A24-89A0-53CBAAC92C30}" type="presOf" srcId="{74C6BDAA-F390-440E-88A8-458B52B98A66}" destId="{8D4E02F4-71F4-4AA1-9BEE-016AD2088C5C}" srcOrd="0" destOrd="0" presId="urn:microsoft.com/office/officeart/2005/8/layout/vList5"/>
    <dgm:cxn modelId="{B4C16298-3CD4-4A47-8438-1BB8FD522E36}" srcId="{09CCB847-5D21-49EC-AACB-B8D33C2BECB4}" destId="{74C6BDAA-F390-440E-88A8-458B52B98A66}" srcOrd="0" destOrd="0" parTransId="{0345F6BC-0FED-4C0F-9101-BB1E9CF3EFA2}" sibTransId="{77C7F410-AC4A-4DB6-A63E-F78559661972}"/>
    <dgm:cxn modelId="{0F26887A-DB5A-48FE-8F3D-282596B7B5FA}" srcId="{8043883B-1F42-4BDB-8D2E-E3E256110987}" destId="{32DB808B-8505-4164-A7B1-105C43E083DE}" srcOrd="2" destOrd="0" parTransId="{78976431-6FE7-46B8-B38D-AB7D44A77664}" sibTransId="{8CAC4FA8-27E1-42F0-9525-8ABC113E8424}"/>
    <dgm:cxn modelId="{FF1970F3-681B-4EE2-88EC-B634F8E7DB3F}" type="presOf" srcId="{CD609793-7E6E-47E4-B79C-968EEFCCD23B}" destId="{697438FC-1DAE-437F-BABA-6BCEDDC79835}" srcOrd="0" destOrd="0" presId="urn:microsoft.com/office/officeart/2005/8/layout/vList5"/>
    <dgm:cxn modelId="{99B86F36-1DF0-4E74-ABB9-C5029B28C825}" srcId="{8043883B-1F42-4BDB-8D2E-E3E256110987}" destId="{AE698CCD-F4AF-4608-9363-1D0CDFDD8E1C}" srcOrd="0" destOrd="0" parTransId="{0130A0B0-4355-4A13-A0C0-B1B0FEEC9E65}" sibTransId="{B44860BE-F5B3-4A39-AC97-B9956C0F4715}"/>
    <dgm:cxn modelId="{996E3AED-F9F2-4F76-A147-7E4BFDA8C73D}" srcId="{AE698CCD-F4AF-4608-9363-1D0CDFDD8E1C}" destId="{EB5C4148-0594-455A-97BD-4953F0DE264A}" srcOrd="2" destOrd="0" parTransId="{09BE73FA-DD52-4C15-8539-FF8C0E9A0131}" sibTransId="{7A6556F7-CFC9-4CAC-8D5B-3C3CE0B0D744}"/>
    <dgm:cxn modelId="{15092A43-2197-4273-9380-4F309226C9D6}" type="presParOf" srcId="{9C507286-6710-4FB9-9C55-0DF4C327BA6A}" destId="{56B2A377-FA35-4218-8241-5480E54E53B4}" srcOrd="0" destOrd="0" presId="urn:microsoft.com/office/officeart/2005/8/layout/vList5"/>
    <dgm:cxn modelId="{692DFBD0-4D4A-40E8-B0F6-F5896104D4CD}" type="presParOf" srcId="{56B2A377-FA35-4218-8241-5480E54E53B4}" destId="{A1D9A9F1-3883-4294-9771-7F99AB658418}" srcOrd="0" destOrd="0" presId="urn:microsoft.com/office/officeart/2005/8/layout/vList5"/>
    <dgm:cxn modelId="{785E83D6-028D-48FB-8D01-D1600A0D10F6}" type="presParOf" srcId="{56B2A377-FA35-4218-8241-5480E54E53B4}" destId="{FA861EA7-9CDA-44CD-A74B-A7341C672CDD}" srcOrd="1" destOrd="0" presId="urn:microsoft.com/office/officeart/2005/8/layout/vList5"/>
    <dgm:cxn modelId="{7CC5B63E-FC2D-4AD7-8995-5F872FB87036}" type="presParOf" srcId="{9C507286-6710-4FB9-9C55-0DF4C327BA6A}" destId="{8034C98B-43DD-4A62-B2CB-9598FB0A2E3D}" srcOrd="1" destOrd="0" presId="urn:microsoft.com/office/officeart/2005/8/layout/vList5"/>
    <dgm:cxn modelId="{CA834B0D-28C4-4D12-94D9-5BBF9134EAAD}" type="presParOf" srcId="{9C507286-6710-4FB9-9C55-0DF4C327BA6A}" destId="{7F6B9E6F-B071-49EA-8496-BB245F4C7F1A}" srcOrd="2" destOrd="0" presId="urn:microsoft.com/office/officeart/2005/8/layout/vList5"/>
    <dgm:cxn modelId="{A19E1B6A-4AD7-43E7-90C0-3BC2E762C889}" type="presParOf" srcId="{7F6B9E6F-B071-49EA-8496-BB245F4C7F1A}" destId="{E217E975-B1BD-46D8-B646-B54F6A9C2ACE}" srcOrd="0" destOrd="0" presId="urn:microsoft.com/office/officeart/2005/8/layout/vList5"/>
    <dgm:cxn modelId="{81CD11C5-0780-4B6D-8A0F-C7ADEE996E87}" type="presParOf" srcId="{7F6B9E6F-B071-49EA-8496-BB245F4C7F1A}" destId="{8D4E02F4-71F4-4AA1-9BEE-016AD2088C5C}" srcOrd="1" destOrd="0" presId="urn:microsoft.com/office/officeart/2005/8/layout/vList5"/>
    <dgm:cxn modelId="{9FD4D99D-081E-45E7-8EA8-65BF66DC3E39}" type="presParOf" srcId="{9C507286-6710-4FB9-9C55-0DF4C327BA6A}" destId="{2A9A6132-2E2A-452D-AA48-0EFCE92BE37A}" srcOrd="3" destOrd="0" presId="urn:microsoft.com/office/officeart/2005/8/layout/vList5"/>
    <dgm:cxn modelId="{178A5E7F-E9B2-4935-9FA6-70AC89F127E7}" type="presParOf" srcId="{9C507286-6710-4FB9-9C55-0DF4C327BA6A}" destId="{ACCF781A-F34D-43CA-97AC-77C0CC0CF9FF}" srcOrd="4" destOrd="0" presId="urn:microsoft.com/office/officeart/2005/8/layout/vList5"/>
    <dgm:cxn modelId="{D79239CC-8383-47FC-BA3E-2351C42BE63A}" type="presParOf" srcId="{ACCF781A-F34D-43CA-97AC-77C0CC0CF9FF}" destId="{76DD9406-45D5-46EF-A907-512BA110E456}" srcOrd="0" destOrd="0" presId="urn:microsoft.com/office/officeart/2005/8/layout/vList5"/>
    <dgm:cxn modelId="{61CC977C-6E9F-446E-A639-B3E4380852E7}" type="presParOf" srcId="{ACCF781A-F34D-43CA-97AC-77C0CC0CF9FF}" destId="{697438FC-1DAE-437F-BABA-6BCEDDC79835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E77C89-2200-4853-86F4-06DC6164334C}">
      <dsp:nvSpPr>
        <dsp:cNvPr id="0" name=""/>
        <dsp:cNvSpPr/>
      </dsp:nvSpPr>
      <dsp:spPr>
        <a:xfrm rot="5400000">
          <a:off x="5012703" y="-190198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Reakcje alergiczne, bezsenność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Podejrzany o ADHD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i="0" u="sng" kern="1200" dirty="0" smtClean="0">
              <a:solidFill>
                <a:schemeClr val="tx1"/>
              </a:solidFill>
            </a:rPr>
            <a:t>Występowanie: </a:t>
          </a:r>
          <a:r>
            <a:rPr lang="pl-PL" sz="1100" kern="1200" dirty="0" smtClean="0"/>
            <a:t>napoje w proszku, sztuczne miody, esencje owocowe, musztardy, napoje bezalkoholowe, zupy w proszku, galaretki, dżemy;</a:t>
          </a:r>
          <a:endParaRPr lang="pl-PL" sz="1100" kern="1200" dirty="0"/>
        </a:p>
      </dsp:txBody>
      <dsp:txXfrm rot="5400000">
        <a:off x="5012703" y="-1901981"/>
        <a:ext cx="1166849" cy="5266944"/>
      </dsp:txXfrm>
    </dsp:sp>
    <dsp:sp modelId="{65A2455C-CF45-4CDA-94DF-ACA81E85BDCC}">
      <dsp:nvSpPr>
        <dsp:cNvPr id="0" name=""/>
        <dsp:cNvSpPr/>
      </dsp:nvSpPr>
      <dsp:spPr>
        <a:xfrm>
          <a:off x="0" y="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solidFill>
                <a:srgbClr val="FF0000"/>
              </a:solidFill>
            </a:rPr>
            <a:t>E 102 TATRAZYNA</a:t>
          </a:r>
          <a:endParaRPr lang="pl-PL" sz="2600" kern="1200" dirty="0">
            <a:solidFill>
              <a:srgbClr val="FF0000"/>
            </a:solidFill>
          </a:endParaRPr>
        </a:p>
      </dsp:txBody>
      <dsp:txXfrm>
        <a:off x="0" y="0"/>
        <a:ext cx="2962656" cy="1458561"/>
      </dsp:txXfrm>
    </dsp:sp>
    <dsp:sp modelId="{6BB7DCC2-E169-476E-874B-956B22143D2D}">
      <dsp:nvSpPr>
        <dsp:cNvPr id="0" name=""/>
        <dsp:cNvSpPr/>
      </dsp:nvSpPr>
      <dsp:spPr>
        <a:xfrm rot="5400000">
          <a:off x="5012703" y="-370491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Reakcje alergiczne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Podejrzany o ADHD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u="sng" kern="1200" dirty="0" smtClean="0"/>
            <a:t>Występowanie: </a:t>
          </a:r>
          <a:r>
            <a:rPr lang="pl-PL" sz="1100" kern="1200" dirty="0" smtClean="0"/>
            <a:t>napoje gazowane, cukierki na kaszel, lody, galaretki do ciast;</a:t>
          </a:r>
          <a:endParaRPr lang="pl-PL" sz="1100" kern="1200" dirty="0"/>
        </a:p>
      </dsp:txBody>
      <dsp:txXfrm rot="5400000">
        <a:off x="5012703" y="-370491"/>
        <a:ext cx="1166849" cy="5266944"/>
      </dsp:txXfrm>
    </dsp:sp>
    <dsp:sp modelId="{A2C57D41-5D5A-44FD-9039-44CC59CBCF0A}">
      <dsp:nvSpPr>
        <dsp:cNvPr id="0" name=""/>
        <dsp:cNvSpPr/>
      </dsp:nvSpPr>
      <dsp:spPr>
        <a:xfrm>
          <a:off x="0" y="153370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solidFill>
                <a:srgbClr val="FF0000"/>
              </a:solidFill>
            </a:rPr>
            <a:t>E 104 Żółcień </a:t>
          </a:r>
          <a:r>
            <a:rPr lang="pl-PL" sz="2600" kern="1200" dirty="0" err="1" smtClean="0">
              <a:solidFill>
                <a:srgbClr val="FF0000"/>
              </a:solidFill>
            </a:rPr>
            <a:t>Chinolinowa</a:t>
          </a:r>
          <a:endParaRPr lang="pl-PL" sz="2600" kern="1200" dirty="0">
            <a:solidFill>
              <a:srgbClr val="FF0000"/>
            </a:solidFill>
          </a:endParaRPr>
        </a:p>
      </dsp:txBody>
      <dsp:txXfrm>
        <a:off x="0" y="1533700"/>
        <a:ext cx="2962656" cy="1458561"/>
      </dsp:txXfrm>
    </dsp:sp>
    <dsp:sp modelId="{F56CC516-B35D-4CE3-AF8F-30A13E125310}">
      <dsp:nvSpPr>
        <dsp:cNvPr id="0" name=""/>
        <dsp:cNvSpPr/>
      </dsp:nvSpPr>
      <dsp:spPr>
        <a:xfrm rot="5400000">
          <a:off x="5012703" y="1160999"/>
          <a:ext cx="1166849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Reakcje alergiczne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Podejrzany o ADHD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u="sng" kern="1200" dirty="0" smtClean="0"/>
            <a:t>Występowanie: </a:t>
          </a:r>
          <a:r>
            <a:rPr lang="pl-PL" sz="1100" kern="1200" dirty="0" smtClean="0"/>
            <a:t>gumy do żucia, żele, musztardy, zupy w proszku, marmolady, płatki zbożowe, marmolady;</a:t>
          </a:r>
          <a:endParaRPr lang="pl-PL" sz="1100" kern="1200" dirty="0"/>
        </a:p>
      </dsp:txBody>
      <dsp:txXfrm rot="5400000">
        <a:off x="5012703" y="1160999"/>
        <a:ext cx="1166849" cy="5266944"/>
      </dsp:txXfrm>
    </dsp:sp>
    <dsp:sp modelId="{9998B2FB-2D3B-487F-AFF5-A3FAF542DCE9}">
      <dsp:nvSpPr>
        <dsp:cNvPr id="0" name=""/>
        <dsp:cNvSpPr/>
      </dsp:nvSpPr>
      <dsp:spPr>
        <a:xfrm>
          <a:off x="0" y="3065190"/>
          <a:ext cx="2962656" cy="14585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solidFill>
                <a:srgbClr val="FF0000"/>
              </a:solidFill>
            </a:rPr>
            <a:t>E 110 Żółcień Pomarańczowa</a:t>
          </a:r>
          <a:endParaRPr lang="pl-PL" sz="2600" kern="1200" dirty="0">
            <a:solidFill>
              <a:srgbClr val="FF0000"/>
            </a:solidFill>
          </a:endParaRPr>
        </a:p>
      </dsp:txBody>
      <dsp:txXfrm>
        <a:off x="0" y="3065190"/>
        <a:ext cx="2962656" cy="145856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7BA2BC-9B59-4B37-BA9D-3C4A41DE46F7}">
      <dsp:nvSpPr>
        <dsp:cNvPr id="0" name=""/>
        <dsp:cNvSpPr/>
      </dsp:nvSpPr>
      <dsp:spPr>
        <a:xfrm rot="5400000">
          <a:off x="4855374" y="-1704724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Reakcje alergiczne</a:t>
          </a:r>
          <a:endParaRPr lang="pl-PL" sz="1300" kern="1200" dirty="0"/>
        </a:p>
      </dsp:txBody>
      <dsp:txXfrm rot="5400000">
        <a:off x="4855374" y="-1704724"/>
        <a:ext cx="1481507" cy="5266944"/>
      </dsp:txXfrm>
    </dsp:sp>
    <dsp:sp modelId="{A637983A-8528-4E35-A5DB-2FB0C19E0246}">
      <dsp:nvSpPr>
        <dsp:cNvPr id="0" name=""/>
        <dsp:cNvSpPr/>
      </dsp:nvSpPr>
      <dsp:spPr>
        <a:xfrm>
          <a:off x="0" y="2805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rgbClr val="FF0000"/>
              </a:solidFill>
            </a:rPr>
            <a:t>E 120 </a:t>
          </a:r>
          <a:r>
            <a:rPr lang="pl-PL" sz="2900" kern="1200" dirty="0" err="1" smtClean="0">
              <a:solidFill>
                <a:srgbClr val="FF0000"/>
              </a:solidFill>
            </a:rPr>
            <a:t>Koszelina</a:t>
          </a:r>
          <a:endParaRPr lang="pl-PL" sz="2900" kern="1200" dirty="0">
            <a:solidFill>
              <a:srgbClr val="FF0000"/>
            </a:solidFill>
          </a:endParaRPr>
        </a:p>
      </dsp:txBody>
      <dsp:txXfrm>
        <a:off x="0" y="2805"/>
        <a:ext cx="2962656" cy="1851883"/>
      </dsp:txXfrm>
    </dsp:sp>
    <dsp:sp modelId="{465EDBD4-85FE-41B4-AD42-9B6202690439}">
      <dsp:nvSpPr>
        <dsp:cNvPr id="0" name=""/>
        <dsp:cNvSpPr/>
      </dsp:nvSpPr>
      <dsp:spPr>
        <a:xfrm rot="5400000">
          <a:off x="4855374" y="239753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Rakotwórczy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Występowanie: </a:t>
          </a:r>
          <a:r>
            <a:rPr lang="pl-PL" sz="1300" kern="1200" dirty="0" smtClean="0"/>
            <a:t>ciasta w proszku, płatki zbożowe, kasze, kolorowe napoje alkoholowe, kawior, galaretki, napoje, przetwory z czarnej porzeczki;</a:t>
          </a:r>
          <a:endParaRPr lang="pl-PL" sz="1300" kern="1200" dirty="0"/>
        </a:p>
      </dsp:txBody>
      <dsp:txXfrm rot="5400000">
        <a:off x="4855374" y="239753"/>
        <a:ext cx="1481507" cy="5266944"/>
      </dsp:txXfrm>
    </dsp:sp>
    <dsp:sp modelId="{5AEF4F75-E9FB-45B0-A2F2-C99E5B7040F1}">
      <dsp:nvSpPr>
        <dsp:cNvPr id="0" name=""/>
        <dsp:cNvSpPr/>
      </dsp:nvSpPr>
      <dsp:spPr>
        <a:xfrm>
          <a:off x="0" y="1947284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rgbClr val="FF0000"/>
              </a:solidFill>
            </a:rPr>
            <a:t>E 123 Amarant</a:t>
          </a:r>
          <a:endParaRPr lang="pl-PL" sz="2900" kern="1200" dirty="0">
            <a:solidFill>
              <a:srgbClr val="FF0000"/>
            </a:solidFill>
          </a:endParaRPr>
        </a:p>
      </dsp:txBody>
      <dsp:txXfrm>
        <a:off x="0" y="1947284"/>
        <a:ext cx="2962656" cy="1851883"/>
      </dsp:txXfrm>
    </dsp:sp>
    <dsp:sp modelId="{E01B0073-266C-4852-B3F4-63DD35C74C27}">
      <dsp:nvSpPr>
        <dsp:cNvPr id="0" name=""/>
        <dsp:cNvSpPr/>
      </dsp:nvSpPr>
      <dsp:spPr>
        <a:xfrm rot="5400000">
          <a:off x="4855374" y="2184232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Niebezpieczna dla astmatyków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Podejrzana o ADHD u dzieci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Występowanie: </a:t>
          </a:r>
          <a:r>
            <a:rPr lang="pl-PL" sz="1300" kern="1200" dirty="0" smtClean="0"/>
            <a:t>kolorowe napoje alkoholowe, lody, wyroby piekarnicze i cukiernicze, desery, budynie w proszku;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1300" kern="1200" dirty="0"/>
        </a:p>
      </dsp:txBody>
      <dsp:txXfrm rot="5400000">
        <a:off x="4855374" y="2184232"/>
        <a:ext cx="1481507" cy="5266944"/>
      </dsp:txXfrm>
    </dsp:sp>
    <dsp:sp modelId="{38641F7B-B9E8-4D85-9439-39750749AA85}">
      <dsp:nvSpPr>
        <dsp:cNvPr id="0" name=""/>
        <dsp:cNvSpPr/>
      </dsp:nvSpPr>
      <dsp:spPr>
        <a:xfrm>
          <a:off x="0" y="3891762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900" kern="1200" dirty="0" smtClean="0">
              <a:solidFill>
                <a:srgbClr val="FF0000"/>
              </a:solidFill>
            </a:rPr>
            <a:t>E 124 Czerwień </a:t>
          </a:r>
          <a:r>
            <a:rPr lang="pl-PL" sz="2900" kern="1200" dirty="0" err="1" smtClean="0">
              <a:solidFill>
                <a:srgbClr val="FF0000"/>
              </a:solidFill>
            </a:rPr>
            <a:t>Koszelinowa</a:t>
          </a:r>
          <a:endParaRPr lang="pl-PL" sz="2900" kern="1200" dirty="0">
            <a:solidFill>
              <a:srgbClr val="FF0000"/>
            </a:solidFill>
          </a:endParaRPr>
        </a:p>
      </dsp:txBody>
      <dsp:txXfrm>
        <a:off x="0" y="3891762"/>
        <a:ext cx="2962656" cy="185188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E54A0D-FCF3-434A-9C91-955994C3307F}">
      <dsp:nvSpPr>
        <dsp:cNvPr id="0" name=""/>
        <dsp:cNvSpPr/>
      </dsp:nvSpPr>
      <dsp:spPr>
        <a:xfrm rot="5400000">
          <a:off x="4855374" y="-1705242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Hamuje wzrost, 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Upośledza działanie tarczycy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b="1" u="sng" kern="1200" dirty="0" smtClean="0"/>
            <a:t>Występowanie: </a:t>
          </a:r>
          <a:r>
            <a:rPr lang="pl-PL" sz="1600" kern="1200" dirty="0" smtClean="0"/>
            <a:t>owoce konserwowane zawierające wiśnie, koktajle wiśniowe;</a:t>
          </a:r>
          <a:endParaRPr lang="pl-PL" sz="1600" kern="1200" dirty="0"/>
        </a:p>
      </dsp:txBody>
      <dsp:txXfrm rot="5400000">
        <a:off x="4855374" y="-1705242"/>
        <a:ext cx="1481507" cy="5266944"/>
      </dsp:txXfrm>
    </dsp:sp>
    <dsp:sp modelId="{A72941F4-E856-4B9E-8DB9-52F55504EFB3}">
      <dsp:nvSpPr>
        <dsp:cNvPr id="0" name=""/>
        <dsp:cNvSpPr/>
      </dsp:nvSpPr>
      <dsp:spPr>
        <a:xfrm>
          <a:off x="0" y="2805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rgbClr val="FF0000"/>
              </a:solidFill>
            </a:rPr>
            <a:t>E 127 ERYTROZYNA</a:t>
          </a:r>
          <a:endParaRPr lang="pl-PL" sz="2400" kern="1200" dirty="0">
            <a:solidFill>
              <a:srgbClr val="FF0000"/>
            </a:solidFill>
          </a:endParaRPr>
        </a:p>
      </dsp:txBody>
      <dsp:txXfrm>
        <a:off x="0" y="2805"/>
        <a:ext cx="2962656" cy="1851883"/>
      </dsp:txXfrm>
    </dsp:sp>
    <dsp:sp modelId="{B5928021-B355-4417-88F0-1CAAF8544C93}">
      <dsp:nvSpPr>
        <dsp:cNvPr id="0" name=""/>
        <dsp:cNvSpPr/>
      </dsp:nvSpPr>
      <dsp:spPr>
        <a:xfrm rot="5400000">
          <a:off x="4855374" y="239753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Rakotwórczy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b="1" u="sng" kern="1200" dirty="0" smtClean="0"/>
            <a:t>Występowanie</a:t>
          </a:r>
          <a:r>
            <a:rPr lang="pl-PL" sz="1600" kern="1200" dirty="0" smtClean="0"/>
            <a:t>: barwione słodycze, lody;</a:t>
          </a:r>
          <a:endParaRPr lang="pl-PL" sz="1600" kern="1200" dirty="0"/>
        </a:p>
      </dsp:txBody>
      <dsp:txXfrm rot="5400000">
        <a:off x="4855374" y="239753"/>
        <a:ext cx="1481507" cy="5266944"/>
      </dsp:txXfrm>
    </dsp:sp>
    <dsp:sp modelId="{11B7970E-4F9C-49E1-8633-EA603A44777D}">
      <dsp:nvSpPr>
        <dsp:cNvPr id="0" name=""/>
        <dsp:cNvSpPr/>
      </dsp:nvSpPr>
      <dsp:spPr>
        <a:xfrm>
          <a:off x="10323" y="1924579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rgbClr val="FF0000"/>
              </a:solidFill>
            </a:rPr>
            <a:t>E 131 BŁEKIT PATENTOWY</a:t>
          </a:r>
          <a:endParaRPr lang="pl-PL" sz="2400" kern="1200" dirty="0">
            <a:solidFill>
              <a:srgbClr val="FF0000"/>
            </a:solidFill>
          </a:endParaRPr>
        </a:p>
      </dsp:txBody>
      <dsp:txXfrm>
        <a:off x="10323" y="1924579"/>
        <a:ext cx="2962656" cy="1851883"/>
      </dsp:txXfrm>
    </dsp:sp>
    <dsp:sp modelId="{E16CE637-F653-48B9-9FFE-262E1F4CA049}">
      <dsp:nvSpPr>
        <dsp:cNvPr id="0" name=""/>
        <dsp:cNvSpPr/>
      </dsp:nvSpPr>
      <dsp:spPr>
        <a:xfrm rot="5400000">
          <a:off x="4855374" y="2184232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kern="1200" dirty="0" smtClean="0"/>
            <a:t>Rakotwórczy</a:t>
          </a:r>
          <a:endParaRPr lang="pl-PL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600" b="1" u="sng" kern="1200" dirty="0" smtClean="0"/>
            <a:t>Występowanie: </a:t>
          </a:r>
          <a:r>
            <a:rPr lang="pl-PL" sz="1600" kern="1200" dirty="0" smtClean="0"/>
            <a:t>soki owocowe, galaretki, napoje, margaryny, sosy owocowe i warzywne, konserwy rybne, koncentraty pomidorowe.</a:t>
          </a:r>
          <a:endParaRPr lang="pl-PL" sz="1600" kern="1200" dirty="0"/>
        </a:p>
      </dsp:txBody>
      <dsp:txXfrm rot="5400000">
        <a:off x="4855374" y="2184232"/>
        <a:ext cx="1481507" cy="5266944"/>
      </dsp:txXfrm>
    </dsp:sp>
    <dsp:sp modelId="{37D73743-1EDD-41AF-BA44-B81FC7E09EC1}">
      <dsp:nvSpPr>
        <dsp:cNvPr id="0" name=""/>
        <dsp:cNvSpPr/>
      </dsp:nvSpPr>
      <dsp:spPr>
        <a:xfrm>
          <a:off x="0" y="3891762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rgbClr val="FF0000"/>
              </a:solidFill>
            </a:rPr>
            <a:t>E 210-213 KWAS BENZOESOWY I JEGO SOLE</a:t>
          </a:r>
          <a:endParaRPr lang="pl-PL" sz="2400" kern="1200" dirty="0">
            <a:solidFill>
              <a:srgbClr val="FF0000"/>
            </a:solidFill>
          </a:endParaRPr>
        </a:p>
      </dsp:txBody>
      <dsp:txXfrm>
        <a:off x="0" y="3891762"/>
        <a:ext cx="2962656" cy="1851883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611CF5-01C5-40BC-8EA1-BC6BFD8FA7EA}">
      <dsp:nvSpPr>
        <dsp:cNvPr id="0" name=""/>
        <dsp:cNvSpPr/>
      </dsp:nvSpPr>
      <dsp:spPr>
        <a:xfrm rot="5400000">
          <a:off x="4855374" y="-1704724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Reakcje alergiczne, bóle głowy;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Utrata </a:t>
          </a:r>
          <a:r>
            <a:rPr lang="pl-PL" sz="1300" kern="1200" dirty="0" err="1" smtClean="0"/>
            <a:t>wit</a:t>
          </a:r>
          <a:r>
            <a:rPr lang="pl-PL" sz="1300" kern="1200" dirty="0" smtClean="0"/>
            <a:t>. B12, nudności, zakłóca pracę jelit;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Występowanie: </a:t>
          </a:r>
          <a:r>
            <a:rPr lang="pl-PL" sz="1300" kern="1200" dirty="0" smtClean="0"/>
            <a:t>suszone owoce, wiórki kokosowe, przyprawy, naturalne soki owocowe, koncentraty owocowe, chrzan, przetwory ziemniaczane;</a:t>
          </a:r>
          <a:endParaRPr lang="pl-PL" sz="1300" kern="1200" dirty="0"/>
        </a:p>
      </dsp:txBody>
      <dsp:txXfrm rot="5400000">
        <a:off x="4855374" y="-1704724"/>
        <a:ext cx="1481507" cy="5266944"/>
      </dsp:txXfrm>
    </dsp:sp>
    <dsp:sp modelId="{192B87CD-F757-4C27-AF5E-450B9AC0BA2B}">
      <dsp:nvSpPr>
        <dsp:cNvPr id="0" name=""/>
        <dsp:cNvSpPr/>
      </dsp:nvSpPr>
      <dsp:spPr>
        <a:xfrm>
          <a:off x="0" y="2805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FF0000"/>
              </a:solidFill>
            </a:rPr>
            <a:t>E 220-E228  DWUTLENEK SIARKI I JEGO SOLE</a:t>
          </a:r>
          <a:endParaRPr lang="pl-PL" sz="2200" kern="1200" dirty="0">
            <a:solidFill>
              <a:srgbClr val="FF0000"/>
            </a:solidFill>
          </a:endParaRPr>
        </a:p>
      </dsp:txBody>
      <dsp:txXfrm>
        <a:off x="0" y="2805"/>
        <a:ext cx="2962656" cy="1851883"/>
      </dsp:txXfrm>
    </dsp:sp>
    <dsp:sp modelId="{10C53FA2-B386-491F-BF8C-B5C77C33C417}">
      <dsp:nvSpPr>
        <dsp:cNvPr id="0" name=""/>
        <dsp:cNvSpPr/>
      </dsp:nvSpPr>
      <dsp:spPr>
        <a:xfrm rot="5400000">
          <a:off x="4855374" y="239753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Rakotwórcze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Występowanie: </a:t>
          </a:r>
          <a:r>
            <a:rPr lang="pl-PL" sz="1300" kern="1200" dirty="0" smtClean="0"/>
            <a:t>mięsa, wędliny, ryby, sery;</a:t>
          </a:r>
          <a:endParaRPr lang="pl-PL" sz="1300" kern="1200" dirty="0"/>
        </a:p>
      </dsp:txBody>
      <dsp:txXfrm rot="5400000">
        <a:off x="4855374" y="239753"/>
        <a:ext cx="1481507" cy="5266944"/>
      </dsp:txXfrm>
    </dsp:sp>
    <dsp:sp modelId="{F7B362A4-8766-4A30-9C84-4AFF38CDAB26}">
      <dsp:nvSpPr>
        <dsp:cNvPr id="0" name=""/>
        <dsp:cNvSpPr/>
      </dsp:nvSpPr>
      <dsp:spPr>
        <a:xfrm>
          <a:off x="0" y="1947284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FF0000"/>
              </a:solidFill>
            </a:rPr>
            <a:t>E249-E251AZOTYNY</a:t>
          </a:r>
          <a:endParaRPr lang="pl-PL" sz="2200" kern="1200" dirty="0">
            <a:solidFill>
              <a:srgbClr val="FF0000"/>
            </a:solidFill>
          </a:endParaRPr>
        </a:p>
      </dsp:txBody>
      <dsp:txXfrm>
        <a:off x="0" y="1947284"/>
        <a:ext cx="2962656" cy="1851883"/>
      </dsp:txXfrm>
    </dsp:sp>
    <dsp:sp modelId="{05257CAC-9FE5-48BB-B5A1-FACF72B5DF94}">
      <dsp:nvSpPr>
        <dsp:cNvPr id="0" name=""/>
        <dsp:cNvSpPr/>
      </dsp:nvSpPr>
      <dsp:spPr>
        <a:xfrm rot="5400000">
          <a:off x="4855374" y="2184232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Reakcje alergiczne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Wysypki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Występowanie: </a:t>
          </a:r>
          <a:r>
            <a:rPr lang="pl-PL" sz="1300" kern="1200" dirty="0" smtClean="0"/>
            <a:t>płatki ziemniaczane, guma do żucia;</a:t>
          </a:r>
          <a:endParaRPr lang="pl-PL" sz="1300" kern="1200" dirty="0"/>
        </a:p>
      </dsp:txBody>
      <dsp:txXfrm rot="5400000">
        <a:off x="4855374" y="2184232"/>
        <a:ext cx="1481507" cy="5266944"/>
      </dsp:txXfrm>
    </dsp:sp>
    <dsp:sp modelId="{56A5BC82-5190-462A-AD28-E9B7B5CE3691}">
      <dsp:nvSpPr>
        <dsp:cNvPr id="0" name=""/>
        <dsp:cNvSpPr/>
      </dsp:nvSpPr>
      <dsp:spPr>
        <a:xfrm>
          <a:off x="0" y="3891762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FF0000"/>
              </a:solidFill>
            </a:rPr>
            <a:t>E 310-E312 GALUSANY</a:t>
          </a:r>
          <a:endParaRPr lang="pl-PL" sz="2200" kern="1200" dirty="0">
            <a:solidFill>
              <a:srgbClr val="FF0000"/>
            </a:solidFill>
          </a:endParaRPr>
        </a:p>
      </dsp:txBody>
      <dsp:txXfrm>
        <a:off x="0" y="3891762"/>
        <a:ext cx="2962656" cy="185188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7F55C3E-DF8D-400A-A0D1-55ED5F6BBF60}">
      <dsp:nvSpPr>
        <dsp:cNvPr id="0" name=""/>
        <dsp:cNvSpPr/>
      </dsp:nvSpPr>
      <dsp:spPr>
        <a:xfrm rot="5400000">
          <a:off x="4855374" y="-1704724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Zwiększa poziom cholesterolu we krwi;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</a:t>
          </a:r>
          <a:r>
            <a:rPr lang="pl-PL" sz="1300" kern="1200" dirty="0" smtClean="0"/>
            <a:t>: frytki, ciastka i ciasta wieloowocowe;</a:t>
          </a:r>
          <a:endParaRPr lang="pl-PL" sz="1300" kern="1200" dirty="0"/>
        </a:p>
      </dsp:txBody>
      <dsp:txXfrm rot="5400000">
        <a:off x="4855374" y="-1704724"/>
        <a:ext cx="1481507" cy="5266944"/>
      </dsp:txXfrm>
    </dsp:sp>
    <dsp:sp modelId="{AAD1767C-562F-46BC-8FC2-AE3AF8373455}">
      <dsp:nvSpPr>
        <dsp:cNvPr id="0" name=""/>
        <dsp:cNvSpPr/>
      </dsp:nvSpPr>
      <dsp:spPr>
        <a:xfrm>
          <a:off x="0" y="2805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>
              <a:solidFill>
                <a:srgbClr val="FF0000"/>
              </a:solidFill>
            </a:rPr>
            <a:t>E 320 BHA</a:t>
          </a:r>
          <a:endParaRPr lang="pl-PL" sz="3400" kern="1200" dirty="0">
            <a:solidFill>
              <a:srgbClr val="FF0000"/>
            </a:solidFill>
          </a:endParaRPr>
        </a:p>
      </dsp:txBody>
      <dsp:txXfrm>
        <a:off x="0" y="2805"/>
        <a:ext cx="2962656" cy="1851883"/>
      </dsp:txXfrm>
    </dsp:sp>
    <dsp:sp modelId="{349AFABF-297E-40F0-A9A9-CCE01A839D16}">
      <dsp:nvSpPr>
        <dsp:cNvPr id="0" name=""/>
        <dsp:cNvSpPr/>
      </dsp:nvSpPr>
      <dsp:spPr>
        <a:xfrm rot="5400000">
          <a:off x="4855374" y="239753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Niebezpieczny dla kobiet w ciąży- utrudnia wchłanianie żelaza;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</a:t>
          </a:r>
          <a:r>
            <a:rPr lang="pl-PL" sz="1300" kern="1200" dirty="0" smtClean="0"/>
            <a:t>: dodawany do produktów dla niemowląt, dżemów, galaretek, marmolad, budyniów;</a:t>
          </a:r>
          <a:endParaRPr lang="pl-PL" sz="1300" kern="1200" dirty="0"/>
        </a:p>
      </dsp:txBody>
      <dsp:txXfrm rot="5400000">
        <a:off x="4855374" y="239753"/>
        <a:ext cx="1481507" cy="5266944"/>
      </dsp:txXfrm>
    </dsp:sp>
    <dsp:sp modelId="{FCC0EB86-93C9-4A9A-A91F-F5492836E660}">
      <dsp:nvSpPr>
        <dsp:cNvPr id="0" name=""/>
        <dsp:cNvSpPr/>
      </dsp:nvSpPr>
      <dsp:spPr>
        <a:xfrm>
          <a:off x="0" y="1947284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>
              <a:solidFill>
                <a:srgbClr val="FF0000"/>
              </a:solidFill>
            </a:rPr>
            <a:t>E 400 KWAS ALGINOWY</a:t>
          </a:r>
          <a:endParaRPr lang="pl-PL" sz="3400" kern="1200" dirty="0">
            <a:solidFill>
              <a:srgbClr val="FF0000"/>
            </a:solidFill>
          </a:endParaRPr>
        </a:p>
      </dsp:txBody>
      <dsp:txXfrm>
        <a:off x="0" y="1947284"/>
        <a:ext cx="2962656" cy="1851883"/>
      </dsp:txXfrm>
    </dsp:sp>
    <dsp:sp modelId="{76527B2B-AE5D-4EA6-ABC6-9FBA95E83BD4}">
      <dsp:nvSpPr>
        <dsp:cNvPr id="0" name=""/>
        <dsp:cNvSpPr/>
      </dsp:nvSpPr>
      <dsp:spPr>
        <a:xfrm rot="5400000">
          <a:off x="4855374" y="2184232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24765" rIns="49530" bIns="2476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Owrzodzenie układu pokarmowego;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 smtClean="0"/>
            <a:t>Działa przeczyszczająco;</a:t>
          </a:r>
          <a:endParaRPr lang="pl-PL" sz="13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b="1" u="sng" kern="1200" dirty="0" smtClean="0"/>
            <a:t>Występowanie: </a:t>
          </a:r>
          <a:r>
            <a:rPr lang="pl-PL" sz="1300" kern="1200" dirty="0" smtClean="0"/>
            <a:t>śmietanki pasteryzowane, dżemy, galaretki, marmolady, mleka w proszku, mleka zagęszczone;</a:t>
          </a:r>
          <a:br>
            <a:rPr lang="pl-PL" sz="1300" kern="1200" dirty="0" smtClean="0"/>
          </a:br>
          <a:endParaRPr lang="pl-PL" sz="1300" kern="1200" dirty="0"/>
        </a:p>
      </dsp:txBody>
      <dsp:txXfrm rot="5400000">
        <a:off x="4855374" y="2184232"/>
        <a:ext cx="1481507" cy="5266944"/>
      </dsp:txXfrm>
    </dsp:sp>
    <dsp:sp modelId="{1B22055A-06EC-48CE-9E1C-EFFB8D9244A8}">
      <dsp:nvSpPr>
        <dsp:cNvPr id="0" name=""/>
        <dsp:cNvSpPr/>
      </dsp:nvSpPr>
      <dsp:spPr>
        <a:xfrm>
          <a:off x="0" y="3891762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400" kern="1200" dirty="0" smtClean="0">
              <a:solidFill>
                <a:srgbClr val="FF0000"/>
              </a:solidFill>
            </a:rPr>
            <a:t>E 407 KARAGEN</a:t>
          </a:r>
          <a:endParaRPr lang="pl-PL" sz="3400" kern="1200" dirty="0">
            <a:solidFill>
              <a:srgbClr val="FF0000"/>
            </a:solidFill>
          </a:endParaRPr>
        </a:p>
      </dsp:txBody>
      <dsp:txXfrm>
        <a:off x="0" y="3891762"/>
        <a:ext cx="2962656" cy="1851883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861EA7-9CDA-44CD-A74B-A7341C672CDD}">
      <dsp:nvSpPr>
        <dsp:cNvPr id="0" name=""/>
        <dsp:cNvSpPr/>
      </dsp:nvSpPr>
      <dsp:spPr>
        <a:xfrm rot="5400000">
          <a:off x="4855374" y="-1704724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Może powodować bóle jelitowo – żołądkowe;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Bóle głowy, nudności, pogorszenie wzroku;</a:t>
          </a:r>
          <a:endParaRPr lang="pl-PL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u="sng" kern="1200" dirty="0" smtClean="0"/>
            <a:t>Występowanie: </a:t>
          </a:r>
          <a:r>
            <a:rPr lang="pl-PL" sz="1100" kern="1200" dirty="0" smtClean="0"/>
            <a:t>koncentraty spożywcze, zupy i dania w proszku, przyprawy, sosy w proszku, sosy sojowe, wędliny, konserwy;</a:t>
          </a:r>
          <a:endParaRPr lang="pl-PL" sz="1100" kern="1200" dirty="0"/>
        </a:p>
      </dsp:txBody>
      <dsp:txXfrm rot="5400000">
        <a:off x="4855374" y="-1704724"/>
        <a:ext cx="1481507" cy="5266944"/>
      </dsp:txXfrm>
    </dsp:sp>
    <dsp:sp modelId="{A1D9A9F1-3883-4294-9771-7F99AB658418}">
      <dsp:nvSpPr>
        <dsp:cNvPr id="0" name=""/>
        <dsp:cNvSpPr/>
      </dsp:nvSpPr>
      <dsp:spPr>
        <a:xfrm>
          <a:off x="0" y="2805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rgbClr val="FF0000"/>
              </a:solidFill>
            </a:rPr>
            <a:t>E 621 GLUTAMINIAN SODU</a:t>
          </a:r>
          <a:endParaRPr lang="pl-PL" sz="2800" kern="1200" dirty="0">
            <a:solidFill>
              <a:srgbClr val="FF0000"/>
            </a:solidFill>
          </a:endParaRPr>
        </a:p>
      </dsp:txBody>
      <dsp:txXfrm>
        <a:off x="0" y="2805"/>
        <a:ext cx="2962656" cy="1851883"/>
      </dsp:txXfrm>
    </dsp:sp>
    <dsp:sp modelId="{8D4E02F4-71F4-4AA1-9BEE-016AD2088C5C}">
      <dsp:nvSpPr>
        <dsp:cNvPr id="0" name=""/>
        <dsp:cNvSpPr/>
      </dsp:nvSpPr>
      <dsp:spPr>
        <a:xfrm rot="5400000">
          <a:off x="4855374" y="239753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Rakotwórczy;</a:t>
          </a:r>
          <a:endParaRPr lang="pl-PL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u="sng" kern="1200" dirty="0" smtClean="0"/>
            <a:t>Występowanie: </a:t>
          </a:r>
          <a:r>
            <a:rPr lang="pl-PL" sz="1100" kern="1200" dirty="0" smtClean="0"/>
            <a:t>ciasta w proszku, płatki zbożowe, kasze, kolorowe napoje </a:t>
          </a:r>
          <a:endParaRPr lang="pl-PL" sz="1100" kern="1200" dirty="0"/>
        </a:p>
      </dsp:txBody>
      <dsp:txXfrm rot="5400000">
        <a:off x="4855374" y="239753"/>
        <a:ext cx="1481507" cy="5266944"/>
      </dsp:txXfrm>
    </dsp:sp>
    <dsp:sp modelId="{E217E975-B1BD-46D8-B646-B54F6A9C2ACE}">
      <dsp:nvSpPr>
        <dsp:cNvPr id="0" name=""/>
        <dsp:cNvSpPr/>
      </dsp:nvSpPr>
      <dsp:spPr>
        <a:xfrm>
          <a:off x="0" y="1947284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rgbClr val="FF0000"/>
              </a:solidFill>
            </a:rPr>
            <a:t>E 951 ASPARTAM</a:t>
          </a:r>
          <a:endParaRPr lang="pl-PL" sz="2800" kern="1200" dirty="0">
            <a:solidFill>
              <a:srgbClr val="FF0000"/>
            </a:solidFill>
          </a:endParaRPr>
        </a:p>
      </dsp:txBody>
      <dsp:txXfrm>
        <a:off x="0" y="1947284"/>
        <a:ext cx="2962656" cy="1851883"/>
      </dsp:txXfrm>
    </dsp:sp>
    <dsp:sp modelId="{697438FC-1DAE-437F-BABA-6BCEDDC79835}">
      <dsp:nvSpPr>
        <dsp:cNvPr id="0" name=""/>
        <dsp:cNvSpPr/>
      </dsp:nvSpPr>
      <dsp:spPr>
        <a:xfrm rot="5400000">
          <a:off x="4855374" y="2184232"/>
          <a:ext cx="148150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kern="1200" dirty="0" smtClean="0"/>
            <a:t>Rakotwórczy;</a:t>
          </a:r>
          <a:endParaRPr lang="pl-PL" sz="1100" kern="1200" dirty="0"/>
        </a:p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100" b="1" u="sng" kern="1200" dirty="0" smtClean="0"/>
            <a:t>Występowanie: </a:t>
          </a:r>
          <a:r>
            <a:rPr lang="pl-PL" sz="1100" kern="1200" dirty="0" smtClean="0"/>
            <a:t>napoje bez cukru, dietetyczne produkty mleczne, soki owocowe bez cukru, desery bez cukru, wybory cukiernicze, piwa bezalkoholowe, dżemy, marmolady, musztardy, galaretki, sosy, konserwy rybne, pieczywo, płatki zbożowe; jako dodatek do produktów dla dietetyków;</a:t>
          </a:r>
          <a:endParaRPr lang="pl-PL" sz="1100" kern="1200" dirty="0"/>
        </a:p>
      </dsp:txBody>
      <dsp:txXfrm rot="5400000">
        <a:off x="4855374" y="2184232"/>
        <a:ext cx="1481507" cy="5266944"/>
      </dsp:txXfrm>
    </dsp:sp>
    <dsp:sp modelId="{76DD9406-45D5-46EF-A907-512BA110E456}">
      <dsp:nvSpPr>
        <dsp:cNvPr id="0" name=""/>
        <dsp:cNvSpPr/>
      </dsp:nvSpPr>
      <dsp:spPr>
        <a:xfrm>
          <a:off x="0" y="3894568"/>
          <a:ext cx="2962656" cy="18518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rgbClr val="FF0000"/>
              </a:solidFill>
            </a:rPr>
            <a:t>E 954 SACHARYNA</a:t>
          </a:r>
          <a:endParaRPr lang="pl-PL" sz="2800" kern="1200" dirty="0">
            <a:solidFill>
              <a:srgbClr val="FF0000"/>
            </a:solidFill>
          </a:endParaRPr>
        </a:p>
      </dsp:txBody>
      <dsp:txXfrm>
        <a:off x="0" y="3894568"/>
        <a:ext cx="2962656" cy="1851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05EBDC7-BB35-4CA5-AB82-6DD176487329}" type="datetimeFigureOut">
              <a:rPr lang="pl-PL" smtClean="0"/>
              <a:pPr/>
              <a:t>2015-10-28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12B551-85EA-4EB7-B280-B628802757A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ioba.pl/" TargetMode="External"/><Relationship Id="rId2" Type="http://schemas.openxmlformats.org/officeDocument/2006/relationships/hyperlink" Target="http://www.dziecisawazne.pl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zdrowo.info.pl/" TargetMode="External"/><Relationship Id="rId4" Type="http://schemas.openxmlformats.org/officeDocument/2006/relationships/hyperlink" Target="http://www.ulicaekologiczna.pl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152127"/>
          </a:xfrm>
        </p:spPr>
        <p:txBody>
          <a:bodyPr/>
          <a:lstStyle/>
          <a:p>
            <a:r>
              <a:rPr lang="pl-PL" dirty="0" smtClean="0"/>
              <a:t>Wiem, co </a:t>
            </a:r>
            <a:r>
              <a:rPr lang="pl-PL" dirty="0" smtClean="0"/>
              <a:t>jem.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1916832"/>
            <a:ext cx="7632848" cy="3384376"/>
          </a:xfrm>
        </p:spPr>
        <p:txBody>
          <a:bodyPr>
            <a:normAutofit/>
          </a:bodyPr>
          <a:lstStyle/>
          <a:p>
            <a:r>
              <a:rPr lang="pl-PL" sz="4400" dirty="0" smtClean="0">
                <a:solidFill>
                  <a:schemeClr val="tx1"/>
                </a:solidFill>
              </a:rPr>
              <a:t>W RAMACH  </a:t>
            </a:r>
            <a:r>
              <a:rPr lang="pl-PL" sz="4400" dirty="0" smtClean="0">
                <a:solidFill>
                  <a:schemeClr val="tx1"/>
                </a:solidFill>
              </a:rPr>
              <a:t>EUROPEJSKIEGO</a:t>
            </a:r>
          </a:p>
          <a:p>
            <a:r>
              <a:rPr lang="pl-PL" sz="4400" dirty="0" smtClean="0">
                <a:solidFill>
                  <a:schemeClr val="tx1"/>
                </a:solidFill>
              </a:rPr>
              <a:t>KODEKSU </a:t>
            </a:r>
            <a:r>
              <a:rPr lang="pl-PL" sz="4400" dirty="0" smtClean="0">
                <a:solidFill>
                  <a:schemeClr val="tx1"/>
                </a:solidFill>
              </a:rPr>
              <a:t>WALKI  Z  RAKIEM </a:t>
            </a:r>
            <a:endParaRPr lang="pl-PL" sz="4400" dirty="0" smtClean="0">
              <a:solidFill>
                <a:schemeClr val="tx1"/>
              </a:solidFill>
            </a:endParaRPr>
          </a:p>
          <a:p>
            <a:pPr algn="l"/>
            <a:r>
              <a:rPr lang="pl-PL" sz="1900" dirty="0" smtClean="0">
                <a:solidFill>
                  <a:schemeClr val="tx1"/>
                </a:solidFill>
              </a:rPr>
              <a:t>Wykonała: </a:t>
            </a:r>
            <a:r>
              <a:rPr lang="pl-PL" sz="1900" dirty="0" smtClean="0">
                <a:solidFill>
                  <a:schemeClr val="tx1"/>
                </a:solidFill>
              </a:rPr>
              <a:t>Katarzyna Węglarz</a:t>
            </a:r>
            <a:endParaRPr lang="pl-PL" sz="1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7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7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7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7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80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100</a:t>
                      </a:r>
                      <a:b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KURKUMINA</a:t>
                      </a:r>
                      <a:endParaRPr lang="pl-PL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101</a:t>
                      </a:r>
                      <a:b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RYBOFLAWINA -WIT. B2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140</a:t>
                      </a:r>
                      <a:b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CHLOROFIL</a:t>
                      </a:r>
                      <a:endParaRPr lang="pl-P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E 160- E 163</a:t>
                      </a:r>
                      <a:br>
                        <a:rPr lang="pl-PL" sz="20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</a:br>
                      <a:r>
                        <a:rPr lang="pl-PL" sz="2000" b="0" dirty="0">
                          <a:solidFill>
                            <a:schemeClr val="tx1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KAROTENY</a:t>
                      </a:r>
                      <a:endParaRPr lang="pl-PL" sz="2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675" marR="66675" marT="66675" marB="66675"/>
                </a:tc>
              </a:tr>
              <a:tr h="1728192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kumimoji="0"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 300</a:t>
                      </a:r>
                      <a:br>
                        <a:rPr kumimoji="0"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KWAS ASKORBINOWY - WIT.C</a:t>
                      </a:r>
                      <a:endParaRPr lang="pl-P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306</a:t>
                      </a:r>
                      <a:b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WITAMINA 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322</a:t>
                      </a:r>
                      <a:b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LECYTYNA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410</a:t>
                      </a:r>
                      <a:b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MĄCZKA CHLEBA ŚWIĘTOJAŃSKIEGO</a:t>
                      </a:r>
                      <a:endParaRPr lang="pl-PL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endParaRPr lang="pl-PL" dirty="0" smtClean="0"/>
                    </a:p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412</a:t>
                      </a:r>
                      <a:b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GUMA GUAR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440</a:t>
                      </a:r>
                      <a:b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pl-P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PEKTYNA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	Lista nieszkodliwych 	          E - składników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Źródło:</a:t>
            </a:r>
          </a:p>
          <a:p>
            <a:pPr>
              <a:buNone/>
            </a:pPr>
            <a:r>
              <a:rPr lang="pl-PL" dirty="0" smtClean="0">
                <a:hlinkClick r:id="rId2"/>
              </a:rPr>
              <a:t>www.dziecisawazne.pl</a:t>
            </a:r>
            <a:endParaRPr lang="pl-PL" dirty="0" smtClean="0"/>
          </a:p>
          <a:p>
            <a:pPr>
              <a:buNone/>
            </a:pPr>
            <a:r>
              <a:rPr lang="pl-PL" dirty="0" smtClean="0">
                <a:hlinkClick r:id="rId3"/>
              </a:rPr>
              <a:t>www.eioba.pl</a:t>
            </a:r>
            <a:endParaRPr lang="pl-PL" dirty="0" smtClean="0"/>
          </a:p>
          <a:p>
            <a:pPr>
              <a:buNone/>
            </a:pPr>
            <a:r>
              <a:rPr lang="pl-PL" dirty="0" err="1" smtClean="0">
                <a:hlinkClick r:id="rId4"/>
              </a:rPr>
              <a:t>www.ulicaekologiczna.pl</a:t>
            </a:r>
            <a:endParaRPr lang="pl-PL" dirty="0" smtClean="0"/>
          </a:p>
          <a:p>
            <a:pPr>
              <a:buNone/>
            </a:pPr>
            <a:r>
              <a:rPr lang="pl-PL" dirty="0" smtClean="0">
                <a:hlinkClick r:id="rId5"/>
              </a:rPr>
              <a:t>http</a:t>
            </a:r>
            <a:r>
              <a:rPr lang="pl-PL" dirty="0" smtClean="0">
                <a:hlinkClick r:id="rId5"/>
              </a:rPr>
              <a:t>://zdrowo.info.pl/</a:t>
            </a:r>
            <a:endParaRPr lang="pl-PL" dirty="0" smtClean="0"/>
          </a:p>
          <a:p>
            <a:pPr algn="just">
              <a:buNone/>
            </a:pPr>
            <a:r>
              <a:rPr lang="pl-PL" dirty="0" smtClean="0"/>
              <a:t>  Rozporządzenie </a:t>
            </a:r>
            <a:r>
              <a:rPr lang="pl-PL" dirty="0" smtClean="0"/>
              <a:t>Ministra Zdrowia z dnia </a:t>
            </a:r>
            <a:r>
              <a:rPr lang="pl-PL" dirty="0" smtClean="0"/>
              <a:t>22 listopada </a:t>
            </a:r>
            <a:r>
              <a:rPr lang="pl-PL" dirty="0" smtClean="0"/>
              <a:t>2010 w sprawie dozwolonych substancji dodatkowych Dz. U. 2012 Nr 232, poz. </a:t>
            </a:r>
            <a:r>
              <a:rPr lang="pl-PL" dirty="0" smtClean="0"/>
              <a:t>1525.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788024" y="1700808"/>
            <a:ext cx="3744416" cy="4425355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pl-PL" dirty="0" smtClean="0"/>
              <a:t>4. </a:t>
            </a:r>
            <a:r>
              <a:rPr lang="pl-PL" b="1" dirty="0" smtClean="0"/>
              <a:t>S</a:t>
            </a:r>
            <a:r>
              <a:rPr lang="pl-PL" b="1" dirty="0" smtClean="0"/>
              <a:t>kład produktu </a:t>
            </a:r>
            <a:r>
              <a:rPr lang="pl-PL" dirty="0" smtClean="0"/>
              <a:t>- podawany w sposób malejący, czyli od składnika, którego jest najwięcej, do takiego którego jest najmniej (patrz np. kakao „dla dzieci” – kakao czy cukier?).</a:t>
            </a:r>
          </a:p>
          <a:p>
            <a:pPr algn="just">
              <a:buNone/>
            </a:pPr>
            <a:r>
              <a:rPr lang="pl-PL" dirty="0" smtClean="0"/>
              <a:t>5. </a:t>
            </a:r>
            <a:r>
              <a:rPr lang="pl-PL" b="1" dirty="0" smtClean="0"/>
              <a:t>W</a:t>
            </a:r>
            <a:r>
              <a:rPr lang="pl-PL" b="1" dirty="0" smtClean="0"/>
              <a:t>łaściwą nazwę produktu</a:t>
            </a:r>
            <a:r>
              <a:rPr lang="pl-PL" dirty="0" smtClean="0"/>
              <a:t>; łąkowe, śmietankowe czy „prosto z natury” nie musi oznaczać masła.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>
                <a:solidFill>
                  <a:srgbClr val="FF0000"/>
                </a:solidFill>
              </a:rPr>
              <a:t>Pamiętaj!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 </a:t>
            </a:r>
            <a:r>
              <a:rPr lang="pl-PL" b="1" dirty="0" smtClean="0"/>
              <a:t>Im krótsza lista składu produktu spożywczego, tym zdrowiej. 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</a:t>
            </a:r>
            <a:r>
              <a:rPr lang="pl-PL" b="1" dirty="0" smtClean="0"/>
              <a:t>Jeśli na pierwszym, drugim lub trzecim miejscu występuje cukier – nie kupuj, nie warto!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95536" y="1628800"/>
            <a:ext cx="3816424" cy="43924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b="1" dirty="0" smtClean="0"/>
              <a:t>Kilka prostych zasad, jak czytać etykietę:</a:t>
            </a:r>
          </a:p>
          <a:p>
            <a:pPr>
              <a:buNone/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u="sng" dirty="0" smtClean="0"/>
              <a:t>Zawsze patrzymy na tył opakowania  sprawdzając: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1. </a:t>
            </a:r>
            <a:r>
              <a:rPr lang="pl-PL" b="1" dirty="0" smtClean="0"/>
              <a:t>D</a:t>
            </a:r>
            <a:r>
              <a:rPr lang="pl-PL" b="1" dirty="0" smtClean="0"/>
              <a:t>atę ważności</a:t>
            </a:r>
            <a:r>
              <a:rPr lang="pl-PL" dirty="0" smtClean="0"/>
              <a:t>, która funkcjonuje jako:</a:t>
            </a:r>
          </a:p>
          <a:p>
            <a:pPr>
              <a:buNone/>
            </a:pPr>
            <a:endParaRPr lang="pl-PL" dirty="0" smtClean="0"/>
          </a:p>
          <a:p>
            <a:pPr lvl="0" algn="just">
              <a:buNone/>
            </a:pPr>
            <a:r>
              <a:rPr lang="pl-PL" b="1" dirty="0" smtClean="0"/>
              <a:t>    Termin przydatności do spożycia             </a:t>
            </a:r>
            <a:r>
              <a:rPr lang="pl-PL" dirty="0" smtClean="0"/>
              <a:t>(na produkcie znajdziemy napis "Należy spożyć do ...", określa dzień, miesiąc            i rok) - dotyczy to żywności nietrwałej   i łatwo psującej się, np. mięso, nabiał; oraz</a:t>
            </a:r>
            <a:r>
              <a:rPr lang="pl-PL" dirty="0" smtClean="0"/>
              <a:t> </a:t>
            </a:r>
            <a:r>
              <a:rPr lang="pl-PL" b="1" dirty="0" smtClean="0"/>
              <a:t>d</a:t>
            </a:r>
            <a:r>
              <a:rPr lang="pl-PL" b="1" dirty="0" smtClean="0"/>
              <a:t>ata minimalnej trwałości </a:t>
            </a:r>
            <a:r>
              <a:rPr lang="pl-PL" dirty="0" smtClean="0"/>
              <a:t>("Najlepiej spożyć przed...", określa miesiąc i rok) - na produktach długoterminowych, suszonych, mrożonych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b="1" dirty="0" smtClean="0"/>
              <a:t>W</a:t>
            </a:r>
            <a:r>
              <a:rPr lang="pl-PL" b="1" dirty="0" smtClean="0"/>
              <a:t>arunki przechowania</a:t>
            </a:r>
            <a:r>
              <a:rPr lang="pl-PL" dirty="0" smtClean="0"/>
              <a:t>, np. w suchym      i chłodnym miejscu;</a:t>
            </a:r>
          </a:p>
          <a:p>
            <a:pPr algn="just">
              <a:buNone/>
            </a:pPr>
            <a:r>
              <a:rPr lang="pl-PL" dirty="0" smtClean="0"/>
              <a:t>3. </a:t>
            </a:r>
            <a:r>
              <a:rPr lang="pl-PL" b="1" dirty="0" smtClean="0"/>
              <a:t>W</a:t>
            </a:r>
            <a:r>
              <a:rPr lang="pl-PL" b="1" dirty="0" smtClean="0"/>
              <a:t>artości odżywcze</a:t>
            </a:r>
            <a:r>
              <a:rPr lang="pl-PL" dirty="0" smtClean="0"/>
              <a:t>, kalorie, GDA z ang. </a:t>
            </a:r>
            <a:r>
              <a:rPr lang="pl-PL" dirty="0" err="1" smtClean="0"/>
              <a:t>GuidelineDailyAmounts</a:t>
            </a:r>
            <a:r>
              <a:rPr lang="pl-PL" dirty="0" smtClean="0"/>
              <a:t>, czyli wskazane dzienne spożycie;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Jak czytać etykiety?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http://www.sztukaodzywiania.pl/images/stories/lista%20e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 bwMode="auto">
          <a:xfrm>
            <a:off x="457200" y="1828757"/>
            <a:ext cx="8229600" cy="383072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pPr algn="just"/>
            <a:r>
              <a:rPr lang="pl-PL" sz="2000" u="sng" dirty="0"/>
              <a:t>Warto </a:t>
            </a:r>
            <a:r>
              <a:rPr lang="pl-PL" sz="2000" u="sng" dirty="0" smtClean="0"/>
              <a:t>wiedzieć, </a:t>
            </a:r>
            <a:r>
              <a:rPr lang="pl-PL" sz="2000" u="sng" dirty="0"/>
              <a:t>co kryje lista składników</a:t>
            </a:r>
            <a:r>
              <a:rPr lang="pl-PL" sz="2000" dirty="0"/>
              <a:t>, </a:t>
            </a:r>
            <a:r>
              <a:rPr lang="pl-PL" sz="2000" dirty="0" smtClean="0"/>
              <a:t>gdyż </a:t>
            </a:r>
            <a:r>
              <a:rPr lang="pl-PL" sz="2000" dirty="0" smtClean="0"/>
              <a:t>oprócz </a:t>
            </a:r>
            <a:r>
              <a:rPr lang="pl-PL" sz="2000" dirty="0"/>
              <a:t>podstawowych substancji takich jak: białka, cukry czy tłuszcze wprowadzane są nazwy i symbole  E, z których rozszyfrowaniem niejedna osoba może mieć problem. Zadajmy sobie </a:t>
            </a:r>
            <a:r>
              <a:rPr lang="pl-PL" sz="2000" dirty="0" smtClean="0"/>
              <a:t>pytania: </a:t>
            </a:r>
            <a:r>
              <a:rPr lang="pl-PL" sz="2000" dirty="0"/>
              <a:t>Co kryje się pod symbolem </a:t>
            </a:r>
            <a:r>
              <a:rPr lang="pl-PL" sz="2000" dirty="0" smtClean="0"/>
              <a:t>E </a:t>
            </a:r>
            <a:r>
              <a:rPr lang="pl-PL" sz="2000" dirty="0" smtClean="0"/>
              <a:t>?</a:t>
            </a:r>
            <a:r>
              <a:rPr lang="pl-PL" sz="2000" dirty="0" smtClean="0"/>
              <a:t>K</a:t>
            </a:r>
            <a:r>
              <a:rPr lang="pl-PL" sz="2000" dirty="0" smtClean="0"/>
              <a:t>tórych E należy </a:t>
            </a:r>
            <a:r>
              <a:rPr lang="pl-PL" sz="2000" dirty="0"/>
              <a:t>się </a:t>
            </a:r>
            <a:r>
              <a:rPr lang="pl-PL" sz="2000" dirty="0" smtClean="0"/>
              <a:t>wystrzegać? oraz Jak </a:t>
            </a:r>
            <a:r>
              <a:rPr lang="pl-PL" sz="2000" dirty="0"/>
              <a:t>E wpływa na nasze zdrowie? </a:t>
            </a:r>
            <a:br>
              <a:rPr lang="pl-PL" sz="2000" dirty="0"/>
            </a:br>
            <a:endParaRPr lang="pl-PL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l-PL" b="1" dirty="0"/>
              <a:t>Co to jest lista E</a:t>
            </a:r>
            <a:r>
              <a:rPr lang="pl-PL" b="1" dirty="0" smtClean="0"/>
              <a:t>?</a:t>
            </a:r>
          </a:p>
          <a:p>
            <a:endParaRPr lang="pl-PL" dirty="0"/>
          </a:p>
          <a:p>
            <a:pPr lvl="0"/>
            <a:r>
              <a:rPr lang="pl-PL" dirty="0"/>
              <a:t>to spis dodatków do żywności, powszechnie stosowanych w przemyśle spożywczym</a:t>
            </a:r>
            <a:r>
              <a:rPr lang="pl-PL" dirty="0" smtClean="0"/>
              <a:t>,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są wśród nich substancje pochodzenia naturalnego, czyli występujące w przyrodzie i syntetyczne - powstające w laboratorium</a:t>
            </a:r>
            <a:r>
              <a:rPr lang="pl-PL" dirty="0" smtClean="0"/>
              <a:t>,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obecnie funkcjonuje ponad 1500 dodatków do żywności</a:t>
            </a:r>
            <a:r>
              <a:rPr lang="pl-PL" dirty="0" smtClean="0"/>
              <a:t>,</a:t>
            </a:r>
          </a:p>
          <a:p>
            <a:pPr lvl="0"/>
            <a:endParaRPr lang="pl-PL" dirty="0"/>
          </a:p>
          <a:p>
            <a:pPr lvl="0"/>
            <a:r>
              <a:rPr lang="pl-PL" dirty="0"/>
              <a:t>każde E dodane do produktu spożywczego opisane jest na jego etykiecie jako skrót E z numerem, np. E 621 to glutaminian sodu</a:t>
            </a:r>
            <a:r>
              <a:rPr lang="pl-PL" dirty="0" smtClean="0"/>
              <a:t>,</a:t>
            </a:r>
          </a:p>
          <a:p>
            <a:pPr lvl="0">
              <a:buNone/>
            </a:pPr>
            <a:endParaRPr lang="pl-PL" dirty="0"/>
          </a:p>
          <a:p>
            <a:pPr lvl="0"/>
            <a:r>
              <a:rPr lang="pl-PL" dirty="0"/>
              <a:t>wyróżnia się 5 podstawowych grup E: barwniki, konserwanty, przeciwutleniacze, emulgatory i </a:t>
            </a:r>
            <a:r>
              <a:rPr lang="pl-PL" dirty="0" smtClean="0"/>
              <a:t>pozostałe.</a:t>
            </a:r>
            <a:endParaRPr lang="pl-PL" dirty="0"/>
          </a:p>
          <a:p>
            <a:endParaRPr lang="pl-PL" dirty="0"/>
          </a:p>
        </p:txBody>
      </p:sp>
      <p:pic>
        <p:nvPicPr>
          <p:cNvPr id="5" name="Symbol zastępczy zawartości 4" descr="indeks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148064" y="2132856"/>
            <a:ext cx="3672408" cy="2664295"/>
          </a:xfr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Krótki przewodnik po "E"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pPr lvl="0" algn="just"/>
            <a:r>
              <a:rPr lang="pl-PL" dirty="0" smtClean="0"/>
              <a:t>Gdy spożywamy </a:t>
            </a:r>
            <a:r>
              <a:rPr lang="pl-PL" dirty="0"/>
              <a:t>je długotrwale i w dużych </a:t>
            </a:r>
            <a:r>
              <a:rPr lang="pl-PL" dirty="0" smtClean="0"/>
              <a:t>ilościach </a:t>
            </a:r>
            <a:r>
              <a:rPr lang="pl-PL" dirty="0" smtClean="0"/>
              <a:t>albo </a:t>
            </a:r>
            <a:r>
              <a:rPr lang="pl-PL" dirty="0"/>
              <a:t>w połączeniu z inną substancją tworzą związek, który może być dla nas trujący, np. połączenie E 211 (benzoesanu sodu) z witaminą C, gdyż prowadzi to do powstania rakotwórczego benzenu. Takie połączenie stosuje się w produkcji napojów gazowanych.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Kiedy „E” staje się szczególnie szkodliwe?</a:t>
            </a:r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	Do </a:t>
            </a:r>
            <a:r>
              <a:rPr lang="pl-PL" dirty="0"/>
              <a:t>masowo stosowanych E w żywności należą:</a:t>
            </a:r>
          </a:p>
          <a:p>
            <a:pPr algn="ctr">
              <a:buNone/>
            </a:pPr>
            <a:r>
              <a:rPr lang="pl-PL" dirty="0">
                <a:solidFill>
                  <a:srgbClr val="FF0000"/>
                </a:solidFill>
              </a:rPr>
              <a:t>E 210, E 211, E 220, E 249 - E 252, E 621, </a:t>
            </a:r>
            <a:endParaRPr lang="pl-PL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E </a:t>
            </a:r>
            <a:r>
              <a:rPr lang="pl-PL" dirty="0">
                <a:solidFill>
                  <a:srgbClr val="FF0000"/>
                </a:solidFill>
              </a:rPr>
              <a:t>951, E 954.</a:t>
            </a:r>
          </a:p>
          <a:p>
            <a:pPr algn="just">
              <a:buNone/>
            </a:pPr>
            <a:r>
              <a:rPr lang="pl-PL" dirty="0"/>
              <a:t>Najwięcej E zawierają takie produkty </a:t>
            </a:r>
            <a:r>
              <a:rPr lang="pl-PL" dirty="0" smtClean="0"/>
              <a:t>jak: </a:t>
            </a:r>
            <a:r>
              <a:rPr lang="pl-PL" b="1" dirty="0" smtClean="0"/>
              <a:t>słodycze</a:t>
            </a:r>
            <a:r>
              <a:rPr lang="pl-PL" b="1" dirty="0"/>
              <a:t>, napoje gazowane, wędliny.</a:t>
            </a:r>
            <a:endParaRPr lang="pl-PL" dirty="0"/>
          </a:p>
          <a:p>
            <a:pPr algn="just">
              <a:buNone/>
            </a:pPr>
            <a:r>
              <a:rPr lang="pl-PL" dirty="0"/>
              <a:t>Istnieje grupa osób bardziej wrażliwych na działanie substancji E, należą do nich: </a:t>
            </a:r>
            <a:r>
              <a:rPr lang="pl-PL" b="1" dirty="0"/>
              <a:t>małe dzieci, alergicy, osoby starsze, osoby o wrażliwym układzie pokarmowym.</a:t>
            </a:r>
            <a:endParaRPr lang="pl-PL" dirty="0"/>
          </a:p>
          <a:p>
            <a:pPr algn="ctr">
              <a:buNone/>
            </a:pPr>
            <a:r>
              <a:rPr lang="pl-PL" dirty="0"/>
              <a:t>Generalna zasada jest taka:</a:t>
            </a:r>
            <a:r>
              <a:rPr lang="pl-PL" b="1" dirty="0"/>
              <a:t> </a:t>
            </a: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Im </a:t>
            </a:r>
            <a:r>
              <a:rPr lang="pl-PL" b="1" dirty="0"/>
              <a:t>krótsza lista E na produkcie, tym lepiej!</a:t>
            </a:r>
            <a:endParaRPr lang="pl-PL" dirty="0"/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Gdzie znajdziesz najwięcej „E”?</a:t>
            </a: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6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Grupa</a:t>
                      </a:r>
                      <a:r>
                        <a:rPr lang="pl-PL" baseline="0" dirty="0" smtClean="0"/>
                        <a:t> 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Numer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Występowanie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Właściwości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 smtClean="0"/>
                        <a:t>Barwniki</a:t>
                      </a:r>
                    </a:p>
                    <a:p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100   -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199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Słodycze,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desery,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napoje,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galaretki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Nadają lub poprawiają barwę produktów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Konserwanty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200   -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299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Wyroby garmażeryjne, napoje gazowane, soki, konserwy, owoce suszone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Zapobiegają psuciu się produktów, przedłużają trwałość i zabezpieczają przed drobnoustrojami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Przeciwutleniacze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300   -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399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Płatki śniadaniowe, frytki, chipsy, masy do ciast, biszkopty, wędliny, 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Zapobiegają utlenieniu środków  spożywczych, przeciwdziałają np. jełczeniu tłuszczów </a:t>
                      </a:r>
                      <a:endParaRPr lang="pl-PL" sz="1200" dirty="0"/>
                    </a:p>
                  </a:txBody>
                  <a:tcPr/>
                </a:tc>
              </a:tr>
              <a:tr h="118526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Emulgatory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400   -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499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Lody, zupy w proszku, majonez, margaryna, wędliny, pieczywo, czekolada i produkty czekoladowe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Odpowiadają za trwałość i konsystencję produktu</a:t>
                      </a:r>
                      <a:endParaRPr lang="pl-PL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dirty="0" smtClean="0"/>
                        <a:t>Inne np. wzmacniacze smaku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500   -</a:t>
                      </a:r>
                    </a:p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1500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Słodycze, gumy do żucia, napoje </a:t>
                      </a:r>
                      <a:r>
                        <a:rPr kumimoji="0" lang="pl-PL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light</a:t>
                      </a:r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soki, jogurty, desery, przyprawy</a:t>
                      </a:r>
                      <a:endParaRPr lang="pl-P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pl-PL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Wzmacniają smak, zamienniki cukru</a:t>
                      </a:r>
                      <a:endParaRPr lang="pl-PL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PODSTAWOWY PODZIAŁ E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Szkodliwe „E składniki”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57464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197</TotalTime>
  <Words>905</Words>
  <Application>Microsoft Office PowerPoint</Application>
  <PresentationFormat>Pokaz na ekranie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Hol</vt:lpstr>
      <vt:lpstr>Wiem, co jem.</vt:lpstr>
      <vt:lpstr>Jak czytać etykiety?</vt:lpstr>
      <vt:lpstr>Warto wiedzieć, co kryje lista składników, gdyż oprócz podstawowych substancji takich jak: białka, cukry czy tłuszcze wprowadzane są nazwy i symbole  E, z których rozszyfrowaniem niejedna osoba może mieć problem. Zadajmy sobie pytania: Co kryje się pod symbolem E ?Których E należy się wystrzegać? oraz Jak E wpływa na nasze zdrowie?  </vt:lpstr>
      <vt:lpstr>Krótki przewodnik po "E" </vt:lpstr>
      <vt:lpstr>Kiedy „E” staje się szczególnie szkodliwe?</vt:lpstr>
      <vt:lpstr>Gdzie znajdziesz najwięcej „E”?</vt:lpstr>
      <vt:lpstr>PODSTAWOWY PODZIAŁ E</vt:lpstr>
      <vt:lpstr>Szkodliwe „E składniki”</vt:lpstr>
      <vt:lpstr>Slajd 9</vt:lpstr>
      <vt:lpstr>Slajd 10</vt:lpstr>
      <vt:lpstr>Slajd 11</vt:lpstr>
      <vt:lpstr>Slajd 12</vt:lpstr>
      <vt:lpstr>Slajd 13</vt:lpstr>
      <vt:lpstr> Lista nieszkodliwych            E - składników</vt:lpstr>
      <vt:lpstr>Slajd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Kasia</dc:creator>
  <cp:lastModifiedBy>Kasia</cp:lastModifiedBy>
  <cp:revision>36</cp:revision>
  <dcterms:created xsi:type="dcterms:W3CDTF">2015-10-26T09:02:51Z</dcterms:created>
  <dcterms:modified xsi:type="dcterms:W3CDTF">2015-10-28T09:06:12Z</dcterms:modified>
</cp:coreProperties>
</file>